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6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5" r:id="rId13"/>
    <p:sldId id="267" r:id="rId14"/>
    <p:sldId id="284" r:id="rId15"/>
    <p:sldId id="283" r:id="rId16"/>
    <p:sldId id="285" r:id="rId17"/>
    <p:sldId id="272" r:id="rId18"/>
    <p:sldId id="273" r:id="rId19"/>
    <p:sldId id="274" r:id="rId20"/>
    <p:sldId id="275" r:id="rId21"/>
    <p:sldId id="277" r:id="rId22"/>
    <p:sldId id="276" r:id="rId23"/>
    <p:sldId id="308" r:id="rId24"/>
    <p:sldId id="268" r:id="rId25"/>
    <p:sldId id="306" r:id="rId26"/>
    <p:sldId id="269" r:id="rId27"/>
    <p:sldId id="270" r:id="rId28"/>
    <p:sldId id="271" r:id="rId29"/>
    <p:sldId id="307" r:id="rId30"/>
    <p:sldId id="278" r:id="rId31"/>
    <p:sldId id="279" r:id="rId32"/>
    <p:sldId id="309" r:id="rId33"/>
    <p:sldId id="280" r:id="rId34"/>
    <p:sldId id="281" r:id="rId35"/>
    <p:sldId id="282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1F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Семинар-консультация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«От 1-го к 4-му: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идем к </a:t>
            </a:r>
            <a:r>
              <a:rPr kumimoji="0" lang="ru-RU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4412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5184576" cy="50457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6024" y="140439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Задание: назовите действия человека, продолжите список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слов.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1076325"/>
            <a:ext cx="5915025" cy="47053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Задание: назовите действия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лягушек.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0251"/>
            <a:ext cx="4844851" cy="6539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Задание: назовите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действия человека, продолжите список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слов.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60648"/>
            <a:ext cx="7860137" cy="632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r="4387" b="79935"/>
          <a:stretch/>
        </p:blipFill>
        <p:spPr>
          <a:xfrm>
            <a:off x="179512" y="188640"/>
            <a:ext cx="8575143" cy="266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3883" r="6873" b="5372"/>
          <a:stretch/>
        </p:blipFill>
        <p:spPr>
          <a:xfrm>
            <a:off x="4549314" y="188640"/>
            <a:ext cx="4350058" cy="62232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5" t="20407" r="16141" b="2277"/>
          <a:stretch/>
        </p:blipFill>
        <p:spPr>
          <a:xfrm>
            <a:off x="323528" y="116632"/>
            <a:ext cx="3744416" cy="655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6860435" cy="637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5"/>
            <a:ext cx="7316831" cy="57295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832" y="116632"/>
            <a:ext cx="8669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Задание: помоги отыскать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человека.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4612" b="76791"/>
          <a:stretch/>
        </p:blipFill>
        <p:spPr>
          <a:xfrm>
            <a:off x="251520" y="383382"/>
            <a:ext cx="8456747" cy="22535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4612" b="76791"/>
          <a:stretch/>
        </p:blipFill>
        <p:spPr>
          <a:xfrm>
            <a:off x="228829" y="383382"/>
            <a:ext cx="8456747" cy="225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22191" r="4409" b="31570"/>
          <a:stretch/>
        </p:blipFill>
        <p:spPr>
          <a:xfrm>
            <a:off x="323528" y="332656"/>
            <a:ext cx="852676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86409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Segoe Script" pitchFamily="34" charset="0"/>
              </a:rPr>
              <a:t>Здравствуй,</a:t>
            </a:r>
          </a:p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Segoe Script" pitchFamily="34" charset="0"/>
              </a:rPr>
              <a:t>дядюшка глагол!</a:t>
            </a:r>
            <a:endParaRPr lang="ru-RU" sz="6600" b="1" dirty="0">
              <a:solidFill>
                <a:srgbClr val="0070C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68285" r="4764" b="17756"/>
          <a:stretch/>
        </p:blipFill>
        <p:spPr>
          <a:xfrm>
            <a:off x="323528" y="260648"/>
            <a:ext cx="8422689" cy="1368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4612" b="76791"/>
          <a:stretch/>
        </p:blipFill>
        <p:spPr>
          <a:xfrm>
            <a:off x="323528" y="1844824"/>
            <a:ext cx="8456747" cy="22535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1844824"/>
            <a:ext cx="3024336" cy="129614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844824"/>
            <a:ext cx="5110321" cy="93610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3789040"/>
            <a:ext cx="3600400" cy="30931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 t="81080" r="4620"/>
          <a:stretch/>
        </p:blipFill>
        <p:spPr>
          <a:xfrm>
            <a:off x="611560" y="4509120"/>
            <a:ext cx="772654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t="22337" r="5565" b="31715"/>
          <a:stretch/>
        </p:blipFill>
        <p:spPr>
          <a:xfrm>
            <a:off x="323528" y="260648"/>
            <a:ext cx="854150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7704856" cy="603338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331640" y="4293096"/>
            <a:ext cx="1800200" cy="129614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5559" r="5975"/>
          <a:stretch/>
        </p:blipFill>
        <p:spPr>
          <a:xfrm>
            <a:off x="251520" y="1916832"/>
            <a:ext cx="2741657" cy="24482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72816"/>
            <a:ext cx="2905684" cy="25194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 урока «Совершенный и несовершенный вид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глаголов»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Задание: прочитайте слова каждого столбика, разгадайте правило, по которому они разбиты на две группы. Сделайте выводы, какие глаголы относятся к совершенному виду, а какие к несовершенному?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3291" y="4413772"/>
            <a:ext cx="183011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нарисовал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рилетит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сбежит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шить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закрыть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23470" y="4334710"/>
            <a:ext cx="1805238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читал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исовал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етит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ежит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ить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закрывать</a:t>
            </a:r>
          </a:p>
          <a:p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3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5559" r="5975"/>
          <a:stretch/>
        </p:blipFill>
        <p:spPr>
          <a:xfrm>
            <a:off x="395536" y="116631"/>
            <a:ext cx="5976664" cy="53371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3" r="28810"/>
          <a:stretch/>
        </p:blipFill>
        <p:spPr>
          <a:xfrm>
            <a:off x="5148064" y="188640"/>
            <a:ext cx="3577701" cy="16859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1592" y="5453734"/>
            <a:ext cx="8500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Задание: назовите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глаголы, на какие вопросы они отвечают?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52" b="25141"/>
          <a:stretch/>
        </p:blipFill>
        <p:spPr>
          <a:xfrm>
            <a:off x="179512" y="836712"/>
            <a:ext cx="8456403" cy="13176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Задание: выпишите все глаголы совершенного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вида.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2"/>
          <a:stretch/>
        </p:blipFill>
        <p:spPr>
          <a:xfrm>
            <a:off x="179512" y="3284984"/>
            <a:ext cx="8568952" cy="12473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03848" y="3284984"/>
            <a:ext cx="5328592" cy="216024"/>
          </a:xfrm>
          <a:prstGeom prst="rect">
            <a:avLst/>
          </a:prstGeom>
          <a:solidFill>
            <a:schemeClr val="bg1"/>
          </a:solidFill>
          <a:ln>
            <a:solidFill>
              <a:srgbClr val="F1F5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3079" y="3516052"/>
            <a:ext cx="2270729" cy="272988"/>
          </a:xfrm>
          <a:prstGeom prst="rect">
            <a:avLst/>
          </a:prstGeom>
          <a:solidFill>
            <a:schemeClr val="bg1"/>
          </a:solidFill>
          <a:ln>
            <a:solidFill>
              <a:srgbClr val="F1F5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7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895"/>
            <a:ext cx="7500653" cy="650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9"/>
          <a:stretch/>
        </p:blipFill>
        <p:spPr>
          <a:xfrm>
            <a:off x="323528" y="260648"/>
            <a:ext cx="8503124" cy="45332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01317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Задание: подумай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 каком слове идет речь,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когда бы Коля стал отличником?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90"/>
          <a:stretch/>
        </p:blipFill>
        <p:spPr>
          <a:xfrm>
            <a:off x="323528" y="328474"/>
            <a:ext cx="8424936" cy="92462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83568" y="260648"/>
            <a:ext cx="3024336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26" b="12666"/>
          <a:stretch/>
        </p:blipFill>
        <p:spPr>
          <a:xfrm>
            <a:off x="444849" y="1412776"/>
            <a:ext cx="7753350" cy="16690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0079" y="3212976"/>
            <a:ext cx="8538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Задание: запиши глаголы в два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столбика.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овершенный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Несовершенный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</a:t>
            </a:r>
          </a:p>
          <a:p>
            <a:pPr lvl="0"/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0"/>
          <a:stretch/>
        </p:blipFill>
        <p:spPr>
          <a:xfrm>
            <a:off x="444849" y="5450890"/>
            <a:ext cx="7753350" cy="75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51"/>
          <a:stretch/>
        </p:blipFill>
        <p:spPr>
          <a:xfrm>
            <a:off x="1907704" y="115896"/>
            <a:ext cx="5112568" cy="65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77861"/>
            <a:ext cx="6174940" cy="57586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Задание: рассмотрите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рисунок, подумайте, что произошло?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r="5478" b="74526"/>
          <a:stretch/>
        </p:blipFill>
        <p:spPr>
          <a:xfrm>
            <a:off x="323528" y="476672"/>
            <a:ext cx="8744718" cy="27397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прочитайте, назовите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глаголы.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t="62000" r="53925" b="4092"/>
          <a:stretch/>
        </p:blipFill>
        <p:spPr>
          <a:xfrm>
            <a:off x="2483768" y="3140968"/>
            <a:ext cx="3816424" cy="352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" t="26399" r="4246" b="3293"/>
          <a:stretch/>
        </p:blipFill>
        <p:spPr>
          <a:xfrm>
            <a:off x="694906" y="614120"/>
            <a:ext cx="7272808" cy="60194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88822" y="142016"/>
            <a:ext cx="1793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Антонимы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r="5478" b="74526"/>
          <a:stretch/>
        </p:blipFill>
        <p:spPr>
          <a:xfrm>
            <a:off x="323528" y="476672"/>
            <a:ext cx="8744718" cy="27397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прочитайте, назовите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глаголы.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5" t="60013" r="7334" b="3293"/>
          <a:stretch/>
        </p:blipFill>
        <p:spPr>
          <a:xfrm>
            <a:off x="2411760" y="3140968"/>
            <a:ext cx="3960440" cy="35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7"/>
            <a:ext cx="9067800" cy="41052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Задание: внимательно рассмотри рисунки, найди местоимения 1 лица, 2 лица, 3 лица. Подумай, почему они так называются?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r="3495"/>
          <a:stretch/>
        </p:blipFill>
        <p:spPr>
          <a:xfrm>
            <a:off x="417250" y="836712"/>
            <a:ext cx="8442665" cy="5943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r="6602" b="84436"/>
          <a:stretch/>
        </p:blipFill>
        <p:spPr>
          <a:xfrm>
            <a:off x="594804" y="177433"/>
            <a:ext cx="7945514" cy="10121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2040" y="476672"/>
            <a:ext cx="3456384" cy="43204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4804" y="836712"/>
            <a:ext cx="4265228" cy="2880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77"/>
            <a:ext cx="9144000" cy="65031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55977"/>
            <a:ext cx="7704856" cy="24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76672"/>
            <a:ext cx="41764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16" y="0"/>
            <a:ext cx="5145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01" y="0"/>
            <a:ext cx="4999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33337"/>
            <a:ext cx="8172450" cy="6791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6968" y="404664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60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5666" y="2636912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60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4959" y="1268760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6000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5543" y="5808999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6000" dirty="0">
              <a:ln>
                <a:solidFill>
                  <a:prstClr val="black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5589240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6000" dirty="0">
              <a:ln>
                <a:solidFill>
                  <a:prstClr val="black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798371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6000" dirty="0">
              <a:ln>
                <a:solidFill>
                  <a:prstClr val="black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7406" y="404663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6000" dirty="0">
              <a:ln>
                <a:solidFill>
                  <a:prstClr val="black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4711" y="4089160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6000" dirty="0">
              <a:ln>
                <a:solidFill>
                  <a:prstClr val="black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779912" y="2132856"/>
            <a:ext cx="485754" cy="5040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69941" y="4437112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6000" dirty="0">
              <a:ln>
                <a:solidFill>
                  <a:prstClr val="black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97943" y="786732"/>
            <a:ext cx="9982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6000" dirty="0">
              <a:ln>
                <a:solidFill>
                  <a:prstClr val="black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18871387">
            <a:off x="5341408" y="2892605"/>
            <a:ext cx="655858" cy="39604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1776591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6000" dirty="0">
              <a:ln>
                <a:solidFill>
                  <a:prstClr val="black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4" y="0"/>
            <a:ext cx="489857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42090" cy="6103274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lvl="0"/>
            <a:r>
              <a:rPr lang="ru-RU" sz="3600" b="1" dirty="0" smtClean="0">
                <a:ln>
                  <a:solidFill>
                    <a:prstClr val="black"/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инструкция</a:t>
            </a:r>
            <a:endParaRPr lang="ru-RU" sz="3600" dirty="0">
              <a:ln>
                <a:solidFill>
                  <a:prstClr val="black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/>
          <a:stretch/>
        </p:blipFill>
        <p:spPr>
          <a:xfrm>
            <a:off x="4067944" y="146061"/>
            <a:ext cx="4973667" cy="65472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40381"/>
            <a:ext cx="4104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вставьте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текст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подходящие по смыслу слова;</a:t>
            </a:r>
          </a:p>
          <a:p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прочитайте историю, которая получилась;</a:t>
            </a:r>
          </a:p>
          <a:p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 вспомните, как называются слова, которые помогли нам понять, что случилось?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0" r="18207"/>
          <a:stretch/>
        </p:blipFill>
        <p:spPr>
          <a:xfrm>
            <a:off x="107504" y="116632"/>
            <a:ext cx="4536504" cy="62074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2973" r="5210" b="1622"/>
          <a:stretch/>
        </p:blipFill>
        <p:spPr>
          <a:xfrm>
            <a:off x="4553272" y="116631"/>
            <a:ext cx="4580878" cy="654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6" t="3217" r="7767" b="2901"/>
          <a:stretch/>
        </p:blipFill>
        <p:spPr>
          <a:xfrm>
            <a:off x="611560" y="188640"/>
            <a:ext cx="7800865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37"/>
            <a:ext cx="9144000" cy="628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r="2622"/>
          <a:stretch/>
        </p:blipFill>
        <p:spPr>
          <a:xfrm>
            <a:off x="323528" y="188640"/>
            <a:ext cx="8300622" cy="20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420"/>
            <a:ext cx="9144000" cy="53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36"/>
          <a:stretch/>
        </p:blipFill>
        <p:spPr>
          <a:xfrm>
            <a:off x="323528" y="548680"/>
            <a:ext cx="8422610" cy="498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" t="52964" r="5933" b="4571"/>
          <a:stretch/>
        </p:blipFill>
        <p:spPr>
          <a:xfrm>
            <a:off x="251520" y="188640"/>
            <a:ext cx="866573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604912" cy="66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t="6471" r="4758" b="3528"/>
          <a:stretch/>
        </p:blipFill>
        <p:spPr>
          <a:xfrm>
            <a:off x="179511" y="188640"/>
            <a:ext cx="877631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r="4533" b="4466"/>
          <a:stretch/>
        </p:blipFill>
        <p:spPr>
          <a:xfrm>
            <a:off x="1682688" y="1412776"/>
            <a:ext cx="5778623" cy="52198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напишите рассказ о том, как садовник вырастил чудесный цветок, который исцелит всех больных и обрадует </a:t>
            </a:r>
            <a:r>
              <a:rPr lang="ru-RU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всех </a:t>
            </a:r>
            <a:r>
              <a:rPr lang="ru-RU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печальных.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3" b="62200"/>
          <a:stretch/>
        </p:blipFill>
        <p:spPr>
          <a:xfrm>
            <a:off x="107504" y="836712"/>
            <a:ext cx="8649098" cy="4032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577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прочитаем авторский текст.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08518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1) назовите слова, которые обозначают действия;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определи, на какие вопросы они отвечают.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19872" y="1268760"/>
            <a:ext cx="8640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940152" y="1268760"/>
            <a:ext cx="8640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372200" y="1556792"/>
            <a:ext cx="129614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820498" y="1556792"/>
            <a:ext cx="93610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1560" y="1916832"/>
            <a:ext cx="79208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992976" y="1903756"/>
            <a:ext cx="8640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91680" y="3212976"/>
            <a:ext cx="8640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525091" y="2885474"/>
            <a:ext cx="157530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393728" y="2883261"/>
            <a:ext cx="1214276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75177" y="2552320"/>
            <a:ext cx="130107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128880" y="2564904"/>
            <a:ext cx="145988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796136" y="2200169"/>
            <a:ext cx="9745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524328" y="1916832"/>
            <a:ext cx="8640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338660" y="1916832"/>
            <a:ext cx="8640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419326" y="4149080"/>
            <a:ext cx="8640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668344" y="3861048"/>
            <a:ext cx="8640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631507" y="3501008"/>
            <a:ext cx="8640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613920" y="3531333"/>
            <a:ext cx="118221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264784" y="4509120"/>
            <a:ext cx="8640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660232" y="3861048"/>
            <a:ext cx="8640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418883" y="3212229"/>
            <a:ext cx="100614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854779" y="3850449"/>
            <a:ext cx="200229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123728" y="4813920"/>
            <a:ext cx="115755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711081" y="4813920"/>
            <a:ext cx="114029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77" y="1124744"/>
            <a:ext cx="5988153" cy="53710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430" y="116632"/>
            <a:ext cx="8764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Задание: рассмотри рисунок,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расскажи, как глагол помог Женьке.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4" b="12492"/>
          <a:stretch/>
        </p:blipFill>
        <p:spPr>
          <a:xfrm>
            <a:off x="179512" y="908720"/>
            <a:ext cx="8495086" cy="47093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6270" y="18864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Задание: прочитаем авторский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текст.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2800" y="5661247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выпиши 5 глаголов.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35265"/>
            <a:ext cx="51561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составьте небольшой рассказ по картинке, запишите 5 глаголов.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69751"/>
            <a:ext cx="5447111" cy="51848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3875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назовите действия человека, продолжите список слов.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342</Words>
  <Application>Microsoft Office PowerPoint</Application>
  <PresentationFormat>Экран (4:3)</PresentationFormat>
  <Paragraphs>65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2023-02-12T18:40:57Z</dcterms:created>
  <dcterms:modified xsi:type="dcterms:W3CDTF">2025-01-17T20:51:14Z</dcterms:modified>
</cp:coreProperties>
</file>