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6B8C44-D757-461A-A0C6-7EF56DB5698A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583C811-90F9-4DD5-BC94-3C9CDD966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37132" cy="376945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Изобразительное </a:t>
            </a:r>
            <a:br>
              <a:rPr lang="ru-RU" sz="6600" dirty="0" smtClean="0"/>
            </a:br>
            <a:r>
              <a:rPr lang="ru-RU" sz="6600" dirty="0" smtClean="0"/>
              <a:t>искусство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126004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908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7482009" cy="4211726"/>
          </a:xfrm>
        </p:spPr>
      </p:pic>
    </p:spTree>
    <p:extLst>
      <p:ext uri="{BB962C8B-B14F-4D97-AF65-F5344CB8AC3E}">
        <p14:creationId xmlns:p14="http://schemas.microsoft.com/office/powerpoint/2010/main" xmlns="" val="1776950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7468126" cy="4480876"/>
          </a:xfrm>
        </p:spPr>
      </p:pic>
    </p:spTree>
    <p:extLst>
      <p:ext uri="{BB962C8B-B14F-4D97-AF65-F5344CB8AC3E}">
        <p14:creationId xmlns:p14="http://schemas.microsoft.com/office/powerpoint/2010/main" xmlns="" val="425805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340768"/>
            <a:ext cx="7288809" cy="4310162"/>
          </a:xfrm>
        </p:spPr>
      </p:pic>
    </p:spTree>
    <p:extLst>
      <p:ext uri="{BB962C8B-B14F-4D97-AF65-F5344CB8AC3E}">
        <p14:creationId xmlns:p14="http://schemas.microsoft.com/office/powerpoint/2010/main" xmlns="" val="554596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08720"/>
            <a:ext cx="7324651" cy="5115986"/>
          </a:xfrm>
        </p:spPr>
      </p:pic>
    </p:spTree>
    <p:extLst>
      <p:ext uri="{BB962C8B-B14F-4D97-AF65-F5344CB8AC3E}">
        <p14:creationId xmlns:p14="http://schemas.microsoft.com/office/powerpoint/2010/main" xmlns="" val="202587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8720"/>
            <a:ext cx="2466941" cy="53285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221192"/>
            <a:ext cx="4638524" cy="40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14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764704"/>
            <a:ext cx="6117260" cy="5260844"/>
          </a:xfrm>
        </p:spPr>
      </p:pic>
    </p:spTree>
    <p:extLst>
      <p:ext uri="{BB962C8B-B14F-4D97-AF65-F5344CB8AC3E}">
        <p14:creationId xmlns:p14="http://schemas.microsoft.com/office/powerpoint/2010/main" xmlns="" val="117733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64704"/>
            <a:ext cx="5400601" cy="29667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869689"/>
            <a:ext cx="4175689" cy="23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54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80089"/>
            <a:ext cx="3445117" cy="54572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764704"/>
            <a:ext cx="350247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21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884" y="2564904"/>
            <a:ext cx="4721867" cy="35414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08720"/>
            <a:ext cx="3448016" cy="2818753"/>
          </a:xfrm>
        </p:spPr>
      </p:pic>
    </p:spTree>
    <p:extLst>
      <p:ext uri="{BB962C8B-B14F-4D97-AF65-F5344CB8AC3E}">
        <p14:creationId xmlns:p14="http://schemas.microsoft.com/office/powerpoint/2010/main" xmlns="" val="207546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Изобразительное  искусство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 искусство</dc:title>
  <dc:creator>Эля</dc:creator>
  <cp:lastModifiedBy>Есипова Людмила</cp:lastModifiedBy>
  <cp:revision>10</cp:revision>
  <dcterms:created xsi:type="dcterms:W3CDTF">2016-11-26T13:28:51Z</dcterms:created>
  <dcterms:modified xsi:type="dcterms:W3CDTF">2020-01-27T10:39:14Z</dcterms:modified>
</cp:coreProperties>
</file>