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988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77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47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473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0600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5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22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53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66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65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88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1B57FB9-B365-449D-9C27-93A7B7074ACA}" type="datetimeFigureOut">
              <a:rPr lang="ru-RU" smtClean="0"/>
              <a:t>20.10.2021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C7245D6-3CE4-41B9-A45B-ED8F7484D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151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Герб Ленинградской области"/>
          <p:cNvPicPr>
            <a:picLocks noGrp="1" noChangeAspect="1" noChangeArrowheads="1"/>
          </p:cNvPicPr>
          <p:nvPr>
            <p:ph type="body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358" y="687388"/>
            <a:ext cx="2017713" cy="23034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2562805" y="986038"/>
            <a:ext cx="6466703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/>
              <a:t>Законодательное собрание Ленинградской области</a:t>
            </a:r>
            <a:endParaRPr lang="ru-RU" altLang="ru-RU" dirty="0"/>
          </a:p>
          <a:p>
            <a:pPr algn="ctr" eaLnBrk="1" hangingPunct="1"/>
            <a:endParaRPr lang="ru-RU" altLang="ru-RU" b="1" dirty="0"/>
          </a:p>
          <a:p>
            <a:pPr algn="ctr" eaLnBrk="1" hangingPunct="1"/>
            <a:r>
              <a:rPr lang="ru-RU" altLang="ru-RU" b="1" dirty="0"/>
              <a:t>Комитет общего и профессионального образования </a:t>
            </a:r>
          </a:p>
          <a:p>
            <a:pPr algn="ctr" eaLnBrk="1" hangingPunct="1"/>
            <a:r>
              <a:rPr lang="ru-RU" altLang="ru-RU" b="1" dirty="0"/>
              <a:t>Ленинградской области</a:t>
            </a:r>
            <a:endParaRPr lang="ru-RU" altLang="ru-RU" dirty="0"/>
          </a:p>
          <a:p>
            <a:pPr algn="ctr" eaLnBrk="1" hangingPunct="1"/>
            <a:endParaRPr lang="ru-RU" altLang="ru-RU" b="1" dirty="0"/>
          </a:p>
          <a:p>
            <a:pPr algn="ctr" eaLnBrk="1" hangingPunct="1"/>
            <a:r>
              <a:rPr lang="ru-RU" altLang="ru-RU" b="1" dirty="0"/>
              <a:t>ГАОУ ДПО </a:t>
            </a:r>
          </a:p>
          <a:p>
            <a:pPr algn="ctr" eaLnBrk="1" hangingPunct="1"/>
            <a:r>
              <a:rPr lang="ru-RU" altLang="ru-RU" b="1" dirty="0"/>
              <a:t>«Ленинградский областной институт </a:t>
            </a:r>
          </a:p>
          <a:p>
            <a:pPr algn="ctr" eaLnBrk="1" hangingPunct="1"/>
            <a:r>
              <a:rPr lang="ru-RU" altLang="ru-RU" b="1" dirty="0"/>
              <a:t>развития образования»</a:t>
            </a:r>
            <a:endParaRPr lang="ru-RU" altLang="ru-RU" dirty="0"/>
          </a:p>
          <a:p>
            <a:pPr algn="ctr" eaLnBrk="1" hangingPunct="1"/>
            <a:r>
              <a:rPr lang="ru-RU" altLang="ru-RU" b="1" dirty="0"/>
              <a:t> </a:t>
            </a:r>
            <a:endParaRPr lang="ru-RU" altLang="ru-RU" dirty="0"/>
          </a:p>
          <a:p>
            <a:pPr algn="ctr" eaLnBrk="1" hangingPunct="1"/>
            <a:endParaRPr lang="ru-RU" altLang="ru-RU" sz="2800" b="1" dirty="0">
              <a:solidFill>
                <a:srgbClr val="FF3300"/>
              </a:solidFill>
            </a:endParaRPr>
          </a:p>
          <a:p>
            <a:pPr algn="ctr" eaLnBrk="1" hangingPunct="1"/>
            <a:endParaRPr lang="ru-RU" altLang="ru-RU" sz="2800" b="1" dirty="0">
              <a:solidFill>
                <a:srgbClr val="FF3300"/>
              </a:solidFill>
            </a:endParaRPr>
          </a:p>
          <a:p>
            <a:pPr algn="ctr" eaLnBrk="1" hangingPunct="1"/>
            <a:r>
              <a:rPr lang="ru-RU" altLang="ru-RU" sz="2800" b="1" dirty="0">
                <a:solidFill>
                  <a:srgbClr val="FF3300"/>
                </a:solidFill>
              </a:rPr>
              <a:t>КОНКУРС «ЛЮБИТЕЛИ РУССКОЙ СЛОВЕСНОСТИ»</a:t>
            </a:r>
            <a:endParaRPr lang="ru-RU" altLang="ru-RU" sz="2800" dirty="0">
              <a:solidFill>
                <a:srgbClr val="FF3300"/>
              </a:solidFill>
            </a:endParaRPr>
          </a:p>
          <a:p>
            <a:pPr algn="ctr" eaLnBrk="1" hangingPunct="1"/>
            <a:endParaRPr lang="ru-RU" altLang="ru-RU" b="1" dirty="0">
              <a:solidFill>
                <a:srgbClr val="FF3300"/>
              </a:solidFill>
            </a:endParaRPr>
          </a:p>
          <a:p>
            <a:pPr algn="ctr" eaLnBrk="1" hangingPunct="1"/>
            <a:endParaRPr lang="ru-RU" altLang="ru-RU" dirty="0"/>
          </a:p>
          <a:p>
            <a:pPr algn="ctr" eaLnBrk="1" hangingPunct="1"/>
            <a:r>
              <a:rPr lang="ru-RU" altLang="ru-RU" sz="2000" b="1" dirty="0">
                <a:solidFill>
                  <a:srgbClr val="0033CC"/>
                </a:solidFill>
              </a:rPr>
              <a:t>20 октября 2021 года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D5ABB13-5025-4D9B-A499-43ABB5260E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992" y="457200"/>
            <a:ext cx="2685906" cy="2624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013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2759FA-52BD-4AF5-8906-C32BAB9D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230" y="523613"/>
            <a:ext cx="11227325" cy="1107224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Исследовательские и творческие работы, посвященные 200-летию со дня рождения Ф.М. Достоевского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10-11  классы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ABCDEE-2F0A-4E2F-B5F6-393B5958F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29" y="1781666"/>
            <a:ext cx="11481847" cy="49113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Медведева Екатерина,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 «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Оредежская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средняя общеобразовательная школа»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Лужскского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района, Своеобразие языка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Ф.М.Достоевского</a:t>
            </a: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Редрова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 В.)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Бусуёк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Анастасия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МБОУ «Подпорожская СОШ № 4 имени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М.Горького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«Фразеологизмы в романе Ф.М. Достоевского «Преступление и наказание»»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Рыбакова Екатерина Вячеславовна)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8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Бунякиа Кристина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МБОУ «Кингисеппская гимназия»,</a:t>
            </a:r>
            <a:r>
              <a:rPr lang="ru-RU" sz="1800" b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«Роман Ф.М. Достоевского «Преступление и наказание»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Петербургский текст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</a:t>
            </a:r>
            <a:r>
              <a:rPr lang="ru-RU" sz="1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Белянская</a:t>
            </a:r>
            <a:r>
              <a:rPr lang="ru-RU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Людмила Альбертовна)</a:t>
            </a:r>
            <a:endParaRPr lang="ru-RU" sz="1800" i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Особый приз за нестандартный подход к исследованию в работе </a:t>
            </a: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«Литературный квест»</a:t>
            </a:r>
            <a:endParaRPr lang="ru-RU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Пчеловодова</a:t>
            </a:r>
            <a:r>
              <a:rPr lang="ru-RU" sz="1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Валерия</a:t>
            </a:r>
            <a:r>
              <a:rPr lang="ru-RU" sz="18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МБОУ «СОШ №10»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</a:t>
            </a:r>
            <a:r>
              <a:rPr lang="ru-RU" sz="1800" i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Задороская</a:t>
            </a:r>
            <a:r>
              <a:rPr lang="ru-RU" sz="1800" i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Ольга Викторовна)</a:t>
            </a:r>
            <a:endParaRPr lang="ru-RU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80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94BC7-B135-433B-8A0C-DBB8462F9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ПРИЗЫ ПОБЕДИТЕЛЕЙ И ПРИЗЁРОВ КОНКУРСА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03E741-5B69-454C-94DE-46D4E1B83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2930275"/>
            <a:ext cx="10755983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ЗАБРАТЬ ПО АДРЕСУ: САНКТ-ПЕТЕРБУРГ,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пр.Чкаловский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 25 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305.</a:t>
            </a:r>
          </a:p>
          <a:p>
            <a:pPr marL="0" indent="0" algn="ct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НЕОБХОДИМО СВЯЗАТЬСЯ СО СПЕЦИАЛИСТОМ КАФЕДРЫ – БЕЛЯКОВОЙ СВЕТЛАНОЙ ЕВГЕНЬЕВНОЙ (тел. 89500045440) </a:t>
            </a:r>
          </a:p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РАБОЧЕЕ ВРЕМЯ С 10.00 ДО 17.00</a:t>
            </a:r>
          </a:p>
        </p:txBody>
      </p:sp>
    </p:spTree>
    <p:extLst>
      <p:ext uri="{BB962C8B-B14F-4D97-AF65-F5344CB8AC3E}">
        <p14:creationId xmlns:p14="http://schemas.microsoft.com/office/powerpoint/2010/main" val="3839075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476D4C-DC2E-42D6-83B3-6A8387246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119" y="304800"/>
            <a:ext cx="10312923" cy="120348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Литературное произведение собственного сочинения 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(5 -7 кл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ассы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3CB1EA-93CB-46F9-8273-01B46C035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6C4C1C-34C8-4687-8B73-5128784903C2}"/>
              </a:ext>
            </a:extLst>
          </p:cNvPr>
          <p:cNvSpPr txBox="1"/>
          <p:nvPr/>
        </p:nvSpPr>
        <p:spPr>
          <a:xfrm>
            <a:off x="263951" y="2036191"/>
            <a:ext cx="11368725" cy="40373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Базалетова Анна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МОУ «Гимназия № 2» г. Тихвина, «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Стихотворения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</a:p>
          <a:p>
            <a:pPr algn="ctr"/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Цветкова Виктория Владимировна)</a:t>
            </a:r>
          </a:p>
          <a:p>
            <a:pPr algn="ctr"/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Чиркова Екатерина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ИСОШ №1 им. 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Н.П.Наумова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Кингисеппского района, «Блокнотик и ручки с машинками»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Лукина Наталья Михайловна)</a:t>
            </a:r>
          </a:p>
          <a:p>
            <a:pPr algn="ctr"/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Уемлянина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Ксения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 «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Будогощская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им. М.П. Галкина» Киришского района, «Сказание об одном дне из школьной жизни» </a:t>
            </a:r>
          </a:p>
          <a:p>
            <a:pPr algn="ctr"/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Поподько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Анастасия Владимировна)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78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134464-B8EA-4FB5-BAD0-704BC831F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414780"/>
            <a:ext cx="10624009" cy="99924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Литературное произведение собственного сочинения 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(8-9 кл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ассы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AC4D9B-F61F-4400-A88C-E27572F67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097" y="2092752"/>
            <a:ext cx="11387579" cy="435046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Захарова Александра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«Гимназия №2 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г.Тосно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»,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«И небо плачет» (детектив)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</a:t>
            </a: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Петухова Ульяна Петровна)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Воропаева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Алина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Вещевская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ООШ»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Выборгского района,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«Навеянное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литературой»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Беспалова Ирина Сергеевна)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Чеботарёв Дмитрий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МКОУ «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Ушакинская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№1»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Тосненского района,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«Привет из прошлого» (сказка)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Нагурная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Елена Михайловна)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0041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E2C66-77E4-469C-8374-8B1897C59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668" y="419918"/>
            <a:ext cx="10152668" cy="10129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Литературное произведение собственного сочинения</a:t>
            </a:r>
            <a:b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(10-11 классы)</a:t>
            </a:r>
            <a:b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D7E55B-2C9D-4E58-9EA3-D5E6D0A84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645" y="1894362"/>
            <a:ext cx="10972801" cy="454372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Урядникова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Екатерина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МОУ «КСОШ № 3»  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г.Кириши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ассказ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Незабудкино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Урядникова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Геннадьевна)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Широковий</a:t>
            </a: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София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МОБУ «СОШ «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Муринский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ЦО №2» Всеволожского района,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«Детали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(посвящается 200-летию 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Ф.М.Достоевского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автора романа «Преступление и наказание»)»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Витова Екатерина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МОУ «Гимназия №2»  г. Тихвина,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«Детство в родном краю»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(учитель -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Мотова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Анна Павловна)</a:t>
            </a:r>
            <a:endParaRPr lang="ru-RU" sz="2400" i="1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984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1AC3BD-8B27-438A-9B1E-794F5A14B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>
            <a:normAutofit fontScale="90000"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Историко-культурные и литературоведческие исследовательские работы, посвященные Ленинградской земле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5-7 классы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969987-34F4-4E15-8779-717A21D3A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8" y="2121031"/>
            <a:ext cx="11954902" cy="451991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Классен Виолетта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МБОУ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«Кингисеппская средняя общеобразовательная школа №5»,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«Преданья старины глубокой»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(учитель - Кузьмина Татьяна Леонидовна)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Голядкина Ульяна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МОУ «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Коськовская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ООШ» Тихвинского района,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«Николай Дмитриевич Никулин: «На милой, родной земле…»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(учитель - Жукова Любовь Владимировна)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Таранькина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Алина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МБОУ «Подпорожская средняя общеобразовательная школа № 1 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имени А.С. Пушкина»,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«Что помогло Николаю Абрамову стать первым вепсским поэтом?»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(учитель - 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Лангуева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Марина Леонидовна)</a:t>
            </a:r>
            <a:endParaRPr lang="ru-RU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49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9331ED-2855-438C-A68F-5AAA095B5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705" y="417087"/>
            <a:ext cx="7729728" cy="1188720"/>
          </a:xfrm>
        </p:spPr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Историко-культурные и литературоведческие исследовательские работы, посвященные Ленинградской земле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8-9 классы 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466835-9B3C-4DDA-B07E-6BAA9DBD3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486" y="2481877"/>
            <a:ext cx="11789027" cy="3853277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Тарасова Виктория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АНОО «Сосновоборская частная школа»,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«Художественные особенности очерков писателей</a:t>
            </a: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r>
              <a:rPr lang="ru-RU" sz="20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 материале очерков Олега Алексеевича Тарасова)»</a:t>
            </a:r>
            <a:endParaRPr lang="ru-RU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(учитель - Табакова И.Л.)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0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Беляков Егор, Воропаева Алина,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Красов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Михаил,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Красов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Никита, Федоренко Александр,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Юшкевич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Виестурс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Вещевская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ООШ» Выборгского района</a:t>
            </a:r>
            <a: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«Традиции русской речевой манеры общения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проблема нормы современного русского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речевого и невербального этикета»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(учитель - Беспалова Ирина Сергеевна)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ru-RU" sz="2000" i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7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4E1894-0FDC-4EBB-BB9B-6A25849E0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50215"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Историко-культурные и литературоведческие исследовательские работы, посвященные Ленинградской земле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10-11 классы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F48CD3-0EA8-4925-BBA3-2DDA0A067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64" y="2708307"/>
            <a:ext cx="11268121" cy="39925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Ефимова Юлиана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МБОУ «Гимназия № 11»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г. Выборга,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«Выборг в произведениях 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Лемпи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Яаскеляйнен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Борисова Лилия Антоновна)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Магомедова Марьям,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Васина Ольга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«Бокситогорская средняя общеобразовательная школа №3»,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«Поэты земли Бокситогорской»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Чернышкова Наталья Викторовна)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33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E24C4F-DAD2-4520-90B1-AFA64F968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61" y="542938"/>
            <a:ext cx="10788192" cy="1621410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Исследовательские и творческие работы, посвященные 200-летию со дня рождения Ф.М. Достоевского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5-7 классы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D76669-D67F-4322-ABEF-83D9F460E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14" y="2337848"/>
            <a:ext cx="11915481" cy="4147794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Золотовская Лилия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«СОШ №1 г. Тосно»,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«Роль молитвы в незаконченном романе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Ф.М. Достоевского «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Неточка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Незванова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ru-RU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Кирова Светлана Николаевна)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i="1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Яровой Владислав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«СОШ №1 г. Тосно»,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«Тема милосердия в рождественских рассказах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Ф.М. Достоевского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«Мальчик у Христа на ёлке» и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Г.Х. Андерсена «Девочка со спичками»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(учитель - Кирова Светлана Николаевна)</a:t>
            </a:r>
            <a:endParaRPr lang="ru-RU" sz="24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1800" i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1590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572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98272-1C60-46C2-92C4-EC5A2EF77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641" y="644181"/>
            <a:ext cx="9888717" cy="1188720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Исследовательские и творческие работы, посвященные 200-летию со дня рождения Ф.М. Достоевского</a:t>
            </a: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8-9  классы</a:t>
            </a:r>
            <a:endParaRPr lang="ru-RU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729911-9DC3-4275-A3EF-22B1C4C80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5" y="3122884"/>
            <a:ext cx="11262651" cy="334712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Шумилова Олеся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 МКОУ «Лодейнопольская СОШ №2»,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«Живое общение»</a:t>
            </a:r>
            <a:endParaRPr lang="ru-RU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(учитель - </a:t>
            </a:r>
            <a:r>
              <a:rPr lang="ru-RU" sz="24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Маймистова</a:t>
            </a:r>
            <a:r>
              <a:rPr lang="ru-RU" sz="24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Лариса Ивановна) 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Середина Валерия, 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МОУ «</a:t>
            </a:r>
            <a:r>
              <a:rPr lang="ru-RU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Бегуницкая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СОШ» Волосовского района, «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стоит прочитать «Преступление и наказание?»</a:t>
            </a:r>
            <a:endParaRPr lang="ru-RU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(учитель - </a:t>
            </a:r>
            <a:r>
              <a:rPr lang="ru-RU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Никитина Надежда Михайловна)</a:t>
            </a:r>
            <a:endParaRPr lang="ru-RU" sz="2400" i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576823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Посылка</Template>
  <TotalTime>140</TotalTime>
  <Words>927</Words>
  <Application>Microsoft Office PowerPoint</Application>
  <PresentationFormat>Широкоэкранный</PresentationFormat>
  <Paragraphs>119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Times New Roman</vt:lpstr>
      <vt:lpstr>Посылка</vt:lpstr>
      <vt:lpstr>Презентация PowerPoint</vt:lpstr>
      <vt:lpstr>Литературное произведение собственного сочинения  (5 -7 классы)</vt:lpstr>
      <vt:lpstr>Литературное произведение собственного сочинения  (8-9 классы) </vt:lpstr>
      <vt:lpstr>Литературное произведение собственного сочинения  (10-11 классы) </vt:lpstr>
      <vt:lpstr>Историко-культурные и литературоведческие исследовательские работы, посвященные Ленинградской земле 5-7 классы </vt:lpstr>
      <vt:lpstr>Историко-культурные и литературоведческие исследовательские работы, посвященные Ленинградской земле 8-9 классы </vt:lpstr>
      <vt:lpstr>Историко-культурные и литературоведческие исследовательские работы, посвященные Ленинградской земле 10-11 классы </vt:lpstr>
      <vt:lpstr> Исследовательские и творческие работы, посвященные 200-летию со дня рождения Ф.М. Достоевского 5-7 классы</vt:lpstr>
      <vt:lpstr>Исследовательские и творческие работы, посвященные 200-летию со дня рождения Ф.М. Достоевского 8-9  классы</vt:lpstr>
      <vt:lpstr>Исследовательские и творческие работы, посвященные 200-летию со дня рождения Ф.М. Достоевского 10-11  классы</vt:lpstr>
      <vt:lpstr>ПРИЗЫ ПОБЕДИТЕЛЕЙ И ПРИЗЁРОВ КОНКУРСА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произведение собственного сочинения (5-7 кл.) </dc:title>
  <dc:creator>Елена Соколова</dc:creator>
  <cp:lastModifiedBy>Александр Букреев</cp:lastModifiedBy>
  <cp:revision>12</cp:revision>
  <dcterms:created xsi:type="dcterms:W3CDTF">2020-10-10T09:35:02Z</dcterms:created>
  <dcterms:modified xsi:type="dcterms:W3CDTF">2021-10-20T14:07:46Z</dcterms:modified>
</cp:coreProperties>
</file>