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7AE5C5-82B1-4E22-9C48-6BDEBBBFB8FB}" type="datetimeFigureOut">
              <a:rPr lang="ru-RU" smtClean="0"/>
              <a:pPr/>
              <a:t>01.12.2017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BFB112-CCF8-45FD-8D16-60F5BB9D7B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200800" cy="3672407"/>
          </a:xfrm>
        </p:spPr>
        <p:txBody>
          <a:bodyPr>
            <a:normAutofit/>
          </a:bodyPr>
          <a:lstStyle/>
          <a:p>
            <a:r>
              <a:rPr lang="ru-RU" dirty="0" smtClean="0"/>
              <a:t>Кадровая политика как механизм повышения качества образовательной деятельности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013176"/>
            <a:ext cx="2952328" cy="151216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АВТОРЫ ПРОЕКТА:</a:t>
            </a:r>
          </a:p>
          <a:p>
            <a:pPr algn="r"/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Н.Ю </a:t>
            </a:r>
            <a:r>
              <a:rPr lang="ru-RU" sz="11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Докина</a:t>
            </a:r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ru-RU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Н.А. Матвеева  </a:t>
            </a:r>
            <a:endParaRPr lang="ru-RU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Л.И. </a:t>
            </a:r>
            <a:r>
              <a:rPr lang="ru-RU" sz="11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Гвоздкова</a:t>
            </a:r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Е.В. Павлова  </a:t>
            </a:r>
            <a:endParaRPr lang="ru-RU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В.В. Калинина </a:t>
            </a:r>
            <a:endParaRPr lang="ru-RU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Н.Н. </a:t>
            </a:r>
            <a:r>
              <a:rPr lang="ru-RU" sz="11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Грушина 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АКТУАЛЬНОСТЬ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sz="3200" dirty="0" smtClean="0"/>
              <a:t>Педагоги не готовы внедрять современные теоретические знания в практическую </a:t>
            </a:r>
            <a:r>
              <a:rPr lang="ru-RU" sz="3200" dirty="0" smtClean="0"/>
              <a:t>деятельность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sz="3200" dirty="0" smtClean="0"/>
              <a:t>Организовать образовательную деятельность в  ДОУ в </a:t>
            </a:r>
            <a:r>
              <a:rPr lang="ru-RU" sz="3200" dirty="0" err="1" smtClean="0"/>
              <a:t>соответствиии</a:t>
            </a:r>
            <a:r>
              <a:rPr lang="ru-RU" sz="3200" dirty="0" smtClean="0"/>
              <a:t> с требованиями ФГОС ДО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/>
              <a:t>Поддержать интерес педагога в работе в инновационных условиях</a:t>
            </a:r>
          </a:p>
          <a:p>
            <a:r>
              <a:rPr lang="ru-RU" sz="3200" dirty="0" smtClean="0"/>
              <a:t>Создать  современную образовательную  среду </a:t>
            </a:r>
            <a:r>
              <a:rPr lang="ru-RU" sz="3200" dirty="0" smtClean="0"/>
              <a:t>в соответствии с </a:t>
            </a:r>
            <a:r>
              <a:rPr lang="ru-RU" sz="3200" dirty="0" smtClean="0"/>
              <a:t> ФГОС ДО</a:t>
            </a:r>
          </a:p>
          <a:p>
            <a:r>
              <a:rPr lang="ru-RU" sz="3200" dirty="0" smtClean="0"/>
              <a:t>Повысить  имидж ДОУ</a:t>
            </a:r>
          </a:p>
          <a:p>
            <a:r>
              <a:rPr lang="ru-RU" sz="3200" dirty="0" smtClean="0"/>
              <a:t>Сотрудничать  с социумом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Сроки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дека</a:t>
            </a:r>
            <a:r>
              <a:rPr lang="ru-RU" dirty="0" smtClean="0"/>
              <a:t>брь 2017 </a:t>
            </a:r>
            <a:r>
              <a:rPr lang="ru-RU" dirty="0" smtClean="0"/>
              <a:t>– </a:t>
            </a:r>
            <a:r>
              <a:rPr lang="ru-RU" dirty="0" smtClean="0"/>
              <a:t>май 2018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мероприятия по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Оснащение материально-технической базы</a:t>
            </a:r>
            <a:endParaRPr lang="ru-RU" sz="3200" dirty="0" smtClean="0"/>
          </a:p>
          <a:p>
            <a:r>
              <a:rPr lang="ru-RU" sz="3200" dirty="0" smtClean="0"/>
              <a:t>Работа </a:t>
            </a:r>
            <a:r>
              <a:rPr lang="ru-RU" sz="3200" dirty="0" smtClean="0"/>
              <a:t>по преемственности</a:t>
            </a:r>
            <a:endParaRPr lang="ru-RU" sz="3200" dirty="0" smtClean="0"/>
          </a:p>
          <a:p>
            <a:r>
              <a:rPr lang="ru-RU" sz="3200" dirty="0" smtClean="0"/>
              <a:t>Партнерство с родителями</a:t>
            </a:r>
            <a:endParaRPr lang="ru-RU" sz="3200" dirty="0" smtClean="0"/>
          </a:p>
          <a:p>
            <a:r>
              <a:rPr lang="ru-RU" sz="3200" dirty="0" smtClean="0"/>
              <a:t>Создание методической копилки</a:t>
            </a:r>
          </a:p>
          <a:p>
            <a:r>
              <a:rPr lang="ru-RU" sz="3200" dirty="0" smtClean="0"/>
              <a:t>Стимулирование педагогов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Объем и источники финансирования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7200800" cy="460851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Муниципальный бюджет</a:t>
            </a:r>
          </a:p>
          <a:p>
            <a:pPr algn="ctr"/>
            <a:r>
              <a:rPr lang="ru-RU" dirty="0" smtClean="0"/>
              <a:t>Областной бюджет</a:t>
            </a:r>
          </a:p>
          <a:p>
            <a:pPr algn="ctr"/>
            <a:r>
              <a:rPr lang="ru-RU" dirty="0" smtClean="0"/>
              <a:t>Внебюджетные средства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272808" cy="46829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ПЕДАГОГ- </a:t>
            </a:r>
            <a:r>
              <a:rPr lang="ru-RU" dirty="0" smtClean="0"/>
              <a:t>ПРОФЕССИОНАЛ</a:t>
            </a:r>
            <a:endParaRPr lang="ru-RU" dirty="0" smtClean="0"/>
          </a:p>
        </p:txBody>
      </p:sp>
      <p:pic>
        <p:nvPicPr>
          <p:cNvPr id="4" name="Рисунок 3" descr="https://madou4.edumsko.ru/uploads/1000/910/section/258150/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51125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272808" cy="46829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5" name="Рисунок 4" descr="C:\Users\user\Desktop\21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6624736" cy="410445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236</TotalTime>
  <Words>123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Кадровая политика как механизм повышения качества образовательной деятельности в ДОУ</vt:lpstr>
      <vt:lpstr>АКТУАЛЬНОСТЬ </vt:lpstr>
      <vt:lpstr>Цель проекта</vt:lpstr>
      <vt:lpstr>Задачи проекта</vt:lpstr>
      <vt:lpstr>Сроки реализации проекта</vt:lpstr>
      <vt:lpstr>Основные мероприятия по реализации проекта</vt:lpstr>
      <vt:lpstr>Объем и источники финансирования</vt:lpstr>
      <vt:lpstr>Ожидаемые результаты</vt:lpstr>
      <vt:lpstr>Ожидаемые результаты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Кадровая политика как механизм повышения качества образовательной деятельности в ДОУ</dc:title>
  <dc:creator>user</dc:creator>
  <cp:lastModifiedBy>user</cp:lastModifiedBy>
  <cp:revision>24</cp:revision>
  <dcterms:created xsi:type="dcterms:W3CDTF">2017-11-30T14:10:09Z</dcterms:created>
  <dcterms:modified xsi:type="dcterms:W3CDTF">2017-12-01T08:19:17Z</dcterms:modified>
</cp:coreProperties>
</file>