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7" r:id="rId4"/>
    <p:sldId id="263" r:id="rId5"/>
    <p:sldId id="261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8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3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5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06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21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50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679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18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02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2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99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458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4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7638-8CF1-4CCD-A27E-0B93A5834438}" type="datetimeFigureOut">
              <a:rPr lang="ru-RU" smtClean="0"/>
              <a:pPr/>
              <a:t>21.08.2008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C1C8-E1E5-4B9C-BE47-EB448E419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42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4;&#1082;&#1086;&#1085;&#1082;&#1091;&#1088;&#1089;&#1077;.&#1088;&#1092;/" TargetMode="External"/><Relationship Id="rId2" Type="http://schemas.openxmlformats.org/officeDocument/2006/relationships/hyperlink" Target="http://&#1082;&#1086;&#1085;&#1082;&#1091;&#1088;&#1089;.net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pedakademy.ru/" TargetMode="External"/><Relationship Id="rId4" Type="http://schemas.openxmlformats.org/officeDocument/2006/relationships/hyperlink" Target="http://aktalant.ru/article/konkursyi-dlya-pedago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7591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Конкурсное движение как форма повышения квалификации педагога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4792336"/>
            <a:ext cx="9144000" cy="4654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3.11.2016</a:t>
            </a:r>
            <a:endParaRPr lang="ru-RU" sz="3200" b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57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91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профессионального мастерства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0288" y="6180417"/>
            <a:ext cx="4957593" cy="588211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Целенаправленность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575413" y="2170627"/>
            <a:ext cx="1949986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flipH="1">
            <a:off x="8753091" y="2173062"/>
            <a:ext cx="1966321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86301" y="3029638"/>
            <a:ext cx="5948398" cy="2930487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разрывает замкнутое пространство</a:t>
            </a:r>
          </a:p>
          <a:p>
            <a:pPr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    профессионального общения</a:t>
            </a:r>
          </a:p>
          <a:p>
            <a:pPr marL="342900" indent="-342900">
              <a:buFontTx/>
              <a:buChar char="-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даёт возможность осмыслить, проанализировать и сравнить свою деятельность</a:t>
            </a:r>
          </a:p>
          <a:p>
            <a:pPr marL="342900" indent="-342900">
              <a:buFontTx/>
              <a:buChar char="-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ктивизирует рефлексию педагога</a:t>
            </a:r>
          </a:p>
          <a:p>
            <a:pPr marL="342900" indent="-342900">
              <a:buFontTx/>
              <a:buChar char="-"/>
              <a:defRPr/>
            </a:pP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720289" y="3029638"/>
            <a:ext cx="4957593" cy="2930487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помогает реализации личностных потребностей в профессиональном росте</a:t>
            </a:r>
          </a:p>
          <a:p>
            <a:pPr marL="342900" indent="-342900">
              <a:buFontTx/>
              <a:buChar char="-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ф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ормирует мотивацию к профессиональному совершенствованию</a:t>
            </a:r>
          </a:p>
        </p:txBody>
      </p:sp>
      <p:sp>
        <p:nvSpPr>
          <p:cNvPr id="14" name="Овал 13"/>
          <p:cNvSpPr/>
          <p:nvPr/>
        </p:nvSpPr>
        <p:spPr>
          <a:xfrm>
            <a:off x="3002693" y="1611226"/>
            <a:ext cx="6067165" cy="1186073"/>
          </a:xfrm>
          <a:prstGeom prst="ellipse">
            <a:avLst/>
          </a:prstGeom>
          <a:solidFill>
            <a:srgbClr val="FFD8B9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Преимущества перед традиционными формами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86301" y="6180416"/>
            <a:ext cx="5948398" cy="588211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Самооценка события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0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800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конкурсов для педагогов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210944" y="2964878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765945" y="2996588"/>
            <a:ext cx="9110238" cy="93643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Конкурсы для отдельных категорий педагогических работников</a:t>
            </a: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210944" y="3919872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210944" y="4885883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210944" y="5807826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765945" y="4087260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Дистанционные 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765945" y="5003594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Корпоративные 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765945" y="5955113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Формы: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Мастер-класс, открытое занятие, урок( конспект, технологическая карта урока)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291509" y="1693658"/>
            <a:ext cx="7866043" cy="1117780"/>
          </a:xfrm>
          <a:prstGeom prst="ellipse">
            <a:avLst/>
          </a:prstGeom>
          <a:solidFill>
            <a:srgbClr val="FFD8B9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Очные, очно-заочные, заочные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789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3747" cy="111968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участия  педагога в конкурсе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210944" y="2777589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765945" y="2862450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сфера его деятельности – открытое образовательное пространство, люди и ресурсы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210944" y="3743600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210944" y="4709611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210944" y="5631554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765945" y="3844886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можно делиться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своим опытом и использовать опыт других 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765945" y="4827322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повышается внутренняя самооценка,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самоуважение, меняется внутренний мир педагога </a:t>
            </a:r>
          </a:p>
          <a:p>
            <a:pPr>
              <a:defRPr/>
            </a:pP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765945" y="5778841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овышается профессиональный уровень 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210944" y="1809736"/>
            <a:ext cx="2239638" cy="846963"/>
          </a:xfrm>
          <a:prstGeom prst="curvedRightArrow">
            <a:avLst>
              <a:gd name="adj1" fmla="val 25000"/>
              <a:gd name="adj2" fmla="val 4925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765945" y="1810406"/>
            <a:ext cx="9110238" cy="72711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учится грамотно использовать учебные ресурсы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Интернета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64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8" y="296888"/>
            <a:ext cx="11861494" cy="1814477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КОНКУРСЫ </a:t>
            </a:r>
            <a:r>
              <a:rPr lang="ru-RU" sz="38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УРОВНЕЙ </a:t>
            </a:r>
            <a:endParaRPr lang="ru-RU" sz="38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09320" y="3385751"/>
            <a:ext cx="5706737" cy="3133111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Учитель года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«За нравственный подвиг учителя»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Ярмарка инноваций в образовании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«Педагогические надежды»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«Педагог-психолог года»</a:t>
            </a:r>
          </a:p>
          <a:p>
            <a:pPr>
              <a:defRPr/>
            </a:pP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8563232" y="1643449"/>
            <a:ext cx="2248934" cy="1601566"/>
          </a:xfrm>
          <a:prstGeom prst="curvedLeftArrow">
            <a:avLst>
              <a:gd name="adj1" fmla="val 25000"/>
              <a:gd name="adj2" fmla="val 53078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206658" y="1916935"/>
            <a:ext cx="3956840" cy="1358151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10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конкурсов</a:t>
            </a:r>
          </a:p>
          <a:p>
            <a:pPr algn="ctr"/>
            <a:endParaRPr lang="ru-RU" sz="2000" b="1" i="1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196292" y="3324514"/>
            <a:ext cx="5790060" cy="3133109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«Лучший заместитель директора по УВР»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«Лучший кабинет учителя-предметника»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«Лучшее методическое объединение педагогов»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«Молодой педагог»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Современный урок»</a:t>
            </a:r>
          </a:p>
          <a:p>
            <a:pPr>
              <a:defRPr/>
            </a:pP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 flipH="1">
            <a:off x="1988198" y="1598341"/>
            <a:ext cx="1941250" cy="1742848"/>
          </a:xfrm>
          <a:prstGeom prst="curved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51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42244"/>
            <a:ext cx="10515600" cy="219919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Дистанционные конкурсы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сайтах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77585" y="4705950"/>
            <a:ext cx="5609616" cy="1326657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Конкурс.нет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/>
              <a:t>(</a:t>
            </a:r>
            <a:r>
              <a:rPr lang="ru-RU" sz="2000" u="sng" dirty="0" smtClean="0">
                <a:hlinkClick r:id="rId2"/>
              </a:rPr>
              <a:t>http://конкурс.net/</a:t>
            </a:r>
            <a:r>
              <a:rPr lang="ru-RU" sz="2000" dirty="0" smtClean="0"/>
              <a:t>)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36961" y="2983632"/>
            <a:ext cx="5367244" cy="1382037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конкурсе.рф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u="sng" dirty="0" smtClean="0">
                <a:hlinkClick r:id="rId3"/>
              </a:rPr>
              <a:t>http://вконкурсе.рф</a:t>
            </a:r>
            <a:r>
              <a:rPr lang="ru-RU" sz="2000" u="sng" dirty="0" smtClean="0">
                <a:hlinkClick r:id="rId3"/>
              </a:rPr>
              <a:t>/</a:t>
            </a:r>
            <a:r>
              <a:rPr lang="ru-RU" sz="2000" dirty="0" smtClean="0"/>
              <a:t>)</a:t>
            </a:r>
          </a:p>
          <a:p>
            <a:pPr algn="ctr">
              <a:defRPr/>
            </a:pP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6277585" y="2970932"/>
            <a:ext cx="5609616" cy="1382037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Академия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таланта </a:t>
            </a:r>
            <a:r>
              <a:rPr lang="ru-RU" sz="2000" dirty="0" smtClean="0"/>
              <a:t>(</a:t>
            </a:r>
            <a:r>
              <a:rPr lang="ru-RU" sz="2000" u="sng" dirty="0" smtClean="0">
                <a:hlinkClick r:id="rId4"/>
              </a:rPr>
              <a:t>http://aktalant.ru/article/konkursyi-dlya-pedagogov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49661" y="4752333"/>
            <a:ext cx="5367244" cy="128027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Академия педагогики </a:t>
            </a:r>
            <a:r>
              <a:rPr lang="ru-RU" sz="2000" dirty="0" smtClean="0"/>
              <a:t>(</a:t>
            </a:r>
            <a:r>
              <a:rPr lang="ru-RU" sz="2000" u="sng" dirty="0" smtClean="0">
                <a:hlinkClick r:id="rId5"/>
              </a:rPr>
              <a:t>http://pedakademy.ru/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213</Words>
  <Application>Microsoft Office PowerPoint</Application>
  <PresentationFormat>Произвольный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Конкурсное движение как форма повышения квалификации педагога</vt:lpstr>
      <vt:lpstr>Конкурс профессионального мастерства</vt:lpstr>
      <vt:lpstr>Виды конкурсов для педагогов</vt:lpstr>
      <vt:lpstr>Результат  участия  педагога в конкурсе</vt:lpstr>
      <vt:lpstr> КОНКУРСЫ  РАЗНЫХ УРОВНЕЙ </vt:lpstr>
      <vt:lpstr>Дистанционные конкурсы  на сайтах: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Валентина</cp:lastModifiedBy>
  <cp:revision>61</cp:revision>
  <dcterms:created xsi:type="dcterms:W3CDTF">2016-08-25T05:45:27Z</dcterms:created>
  <dcterms:modified xsi:type="dcterms:W3CDTF">2008-08-20T22:40:47Z</dcterms:modified>
</cp:coreProperties>
</file>