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1"/>
  </p:notesMasterIdLst>
  <p:handoutMasterIdLst>
    <p:handoutMasterId r:id="rId12"/>
  </p:handoutMasterIdLst>
  <p:sldIdLst>
    <p:sldId id="268" r:id="rId2"/>
    <p:sldId id="269" r:id="rId3"/>
    <p:sldId id="356" r:id="rId4"/>
    <p:sldId id="357" r:id="rId5"/>
    <p:sldId id="358" r:id="rId6"/>
    <p:sldId id="359" r:id="rId7"/>
    <p:sldId id="360" r:id="rId8"/>
    <p:sldId id="362" r:id="rId9"/>
    <p:sldId id="3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8BA5A-39FD-4C5B-8A03-B5AD6BFBEA09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BFFED-694B-4094-ABA0-734ACA7EC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300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AAA25-AF07-432C-B159-861691694537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3B231-ADFF-4BAD-93A7-7F127A365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57BB8FF-3F53-4C82-959F-50B7F92FB611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7541DB2-777F-471E-AAA7-0E74F5DC01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56512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B8FF-3F53-4C82-959F-50B7F92FB611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1DB2-777F-471E-AAA7-0E74F5DC0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736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B8FF-3F53-4C82-959F-50B7F92FB611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1DB2-777F-471E-AAA7-0E74F5DC01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01382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B8FF-3F53-4C82-959F-50B7F92FB611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1DB2-777F-471E-AAA7-0E74F5DC01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9607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B8FF-3F53-4C82-959F-50B7F92FB611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1DB2-777F-471E-AAA7-0E74F5DC0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392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B8FF-3F53-4C82-959F-50B7F92FB611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1DB2-777F-471E-AAA7-0E74F5DC01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5804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B8FF-3F53-4C82-959F-50B7F92FB611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1DB2-777F-471E-AAA7-0E74F5DC01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64431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B8FF-3F53-4C82-959F-50B7F92FB611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1DB2-777F-471E-AAA7-0E74F5DC01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38284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B8FF-3F53-4C82-959F-50B7F92FB611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1DB2-777F-471E-AAA7-0E74F5DC01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1628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B8FF-3F53-4C82-959F-50B7F92FB611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1DB2-777F-471E-AAA7-0E74F5DC0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2076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B8FF-3F53-4C82-959F-50B7F92FB611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1DB2-777F-471E-AAA7-0E74F5DC01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54207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B8FF-3F53-4C82-959F-50B7F92FB611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1DB2-777F-471E-AAA7-0E74F5DC0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55887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B8FF-3F53-4C82-959F-50B7F92FB611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1DB2-777F-471E-AAA7-0E74F5DC01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96966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B8FF-3F53-4C82-959F-50B7F92FB611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1DB2-777F-471E-AAA7-0E74F5DC01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7207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B8FF-3F53-4C82-959F-50B7F92FB611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1DB2-777F-471E-AAA7-0E74F5DC0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3383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B8FF-3F53-4C82-959F-50B7F92FB611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1DB2-777F-471E-AAA7-0E74F5DC01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32346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B8FF-3F53-4C82-959F-50B7F92FB611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1DB2-777F-471E-AAA7-0E74F5DC0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368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7BB8FF-3F53-4C82-959F-50B7F92FB611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541DB2-777F-471E-AAA7-0E74F5DC0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6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8115" y="3432517"/>
            <a:ext cx="7216727" cy="225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04050" y="1125415"/>
            <a:ext cx="7230793" cy="4093699"/>
          </a:xfrm>
        </p:spPr>
        <p:txBody>
          <a:bodyPr/>
          <a:lstStyle/>
          <a:p>
            <a:r>
              <a:rPr lang="ru-RU" sz="4800" b="1" dirty="0" smtClean="0"/>
              <a:t>Педагогический совет «Внутренняя система оценки качества образования»</a:t>
            </a:r>
            <a:endParaRPr lang="ru-RU" sz="48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22060" y="6147582"/>
            <a:ext cx="6815669" cy="710418"/>
          </a:xfrm>
        </p:spPr>
        <p:txBody>
          <a:bodyPr/>
          <a:lstStyle/>
          <a:p>
            <a:r>
              <a:rPr lang="ru-RU" dirty="0" smtClean="0"/>
              <a:t>10 апреля 2019 года</a:t>
            </a:r>
            <a:endParaRPr lang="ru-RU" dirty="0"/>
          </a:p>
        </p:txBody>
      </p:sp>
      <p:pic>
        <p:nvPicPr>
          <p:cNvPr id="7" name="Picture 2" descr="C:\Users\Direktor\Desktop\Абросимова\мппс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3589" y="0"/>
            <a:ext cx="1644497" cy="137906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7209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ВСОКО </a:t>
            </a:r>
            <a:r>
              <a:rPr lang="ru-RU" b="1" dirty="0"/>
              <a:t>–внутренняя система оценки качества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566930"/>
            <a:ext cx="9601196" cy="33089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интегральная характеристика системы образования, отражающая степень соответствия реально достигаемых образовательных результатов, условий образовательного процесса нормативным требованиям, социальным и личностным ожиданиям;</a:t>
            </a:r>
          </a:p>
          <a:p>
            <a:pPr marL="0" indent="0" algn="just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образования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процесс, в результате которого определяется степень соответствия измеряемых образовательных результатов, условий их обеспечения зафиксированной  в нормативных документах системе требований к качеству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7209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ВСОКО </a:t>
            </a:r>
            <a:r>
              <a:rPr lang="ru-RU" b="1" dirty="0"/>
              <a:t>–внутренняя система оценки качества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653" y="2500829"/>
            <a:ext cx="10157552" cy="36465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( внутри учреждения) система оценки качества образования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целостная система диагностических и оценочных процедур, реализуемых различными субъектами управления учреждением, которым делегированы отдельные полномочия по оценке качества образования, а также совокупность организационных структур и нормативных  правовых материалов, обеспечивающих управление качеством образования;</a:t>
            </a: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всестороннее изучение состояния образовательного процесса, условий и результатов образовательной деятельности;</a:t>
            </a: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оценка уровня образовательных достижений с помощью мониторинга контрольных измерительных материалов (контрольных работ, тестов, анкет и др.), которые имеют стандартизированную форму и содержание которых соответствует реализуемым образовательным программам.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01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7209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Цель </a:t>
            </a:r>
            <a:r>
              <a:rPr lang="ru-RU" b="1" dirty="0"/>
              <a:t>ВСОКО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566930"/>
            <a:ext cx="9601196" cy="33089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олучение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объективной информации о состоянии качества образования, степени соответствия образовательных результатов и условий их достижения требованиям, определяемым государственным и социальным стандартам, о тенденциях изменения качества образования и причинах, влияющих на его уровень.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428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93149"/>
            <a:ext cx="9601196" cy="47209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>Основными </a:t>
            </a:r>
            <a:r>
              <a:rPr lang="ru-RU" b="1" dirty="0"/>
              <a:t>задачами ВСОКО</a:t>
            </a:r>
            <a:r>
              <a:rPr lang="ru-RU" dirty="0"/>
              <a:t> являются: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566930"/>
            <a:ext cx="9601196" cy="330893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единого понимания критериев образования и подходов к его измерению;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степени соответствия качества образования в учреждении государственным и социальным стандартам;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степени соответствия условий осуществления образовательного процесса государственным требованиям;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единой информационно-технологической базы системы оценки качества образования;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ресурсной базы и обеспечения функционирования внутриучрежденческой статистики и мониторинга качества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633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93149"/>
            <a:ext cx="9601196" cy="47209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>Основными </a:t>
            </a:r>
            <a:r>
              <a:rPr lang="ru-RU" b="1" dirty="0"/>
              <a:t>задачами ВСОКО</a:t>
            </a:r>
            <a:r>
              <a:rPr lang="ru-RU" dirty="0"/>
              <a:t> являются: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379643"/>
            <a:ext cx="9601196" cy="3734718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факторов, влияющих на повышение качества образования;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эффективности работы педагога и размера стимулирующей надбавки к заработной плате за высокое качество работы;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направлений повышения квалификации педагогических работников, аттестации педагогов;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механизмов общественной экспертизы, гласности и коллегиальности при принятии стратегических решений по вопросам оценки качества образования;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инновационных процессов с целью поддержания и постоянного повышения качества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конкурентноспособности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151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93149"/>
            <a:ext cx="9601196" cy="47209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>В основу </a:t>
            </a:r>
            <a:r>
              <a:rPr lang="ru-RU" b="1" dirty="0"/>
              <a:t>ВСОКО </a:t>
            </a:r>
            <a:r>
              <a:rPr lang="ru-RU" dirty="0"/>
              <a:t>положены</a:t>
            </a:r>
            <a:r>
              <a:rPr lang="ru-RU" b="1" dirty="0"/>
              <a:t> принципы</a:t>
            </a:r>
            <a:r>
              <a:rPr lang="ru-RU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2845" y="2445744"/>
            <a:ext cx="9601196" cy="373471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еалистичность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требований, норм и показателей качества;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ткрытость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прозрачность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процедур;</a:t>
            </a:r>
          </a:p>
          <a:p>
            <a:pPr lvl="0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ефлексивность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реализуется через включение педагогов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самоанализ и самооценку своей деятельности;</a:t>
            </a:r>
          </a:p>
          <a:p>
            <a:pPr lvl="0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отивационность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соизмерение размеров оплаты труда педагогических работников с их результатами оценки качества образования; дифференциация размеров заработной платы в зависимости от конкретных результатов;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ехнологичность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использование показателей с учетом потребностей разных потребителей образовательных услуг, использование современных информационных технологий, единство индикаторов и единство инструментария;</a:t>
            </a:r>
          </a:p>
          <a:p>
            <a:pPr lvl="0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омплиментарность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взаимное дополнение оценочных процедур, установление между ними взаимосвязей и взаимозависимости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9520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93149"/>
            <a:ext cx="9601196" cy="47209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Составляющие ВСОКО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445745"/>
            <a:ext cx="9601196" cy="3668615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контроля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аспространяется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деятельность  всех педагогических работников, осуществляющих профессиональную деятельность в соответствии с трудовыми договорами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рганизационная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структура, занимающаяся внутренней оценкой и интерпретацией полученных результатов, включает директора, руководителей структурных подразделений, МО, целевые аналитические группы (комиссии) и др.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бъектами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обучающиеся и педагоги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56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93149"/>
            <a:ext cx="9601196" cy="47209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Составляющие ВСОКО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445745"/>
            <a:ext cx="9601196" cy="3668615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редметами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уровень учебной и социальной компетентности обучающихся, их учебные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достижения, продуктивность, профессионализм и квалификация педагогических работников, качество условий организации деятельности (образовательного, учебного процесса)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ценочными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процедурами могут быть: система внутреннего мониторинга качества образования (ВМКО), мониторинг достижений обучающихся;   результаты самоанализа педагогами результативности своей деятельности, результаты статистических исследований, паспортизация учебных кабинетов, посещение занятий (мероприятий), анализ документов…, анкетирование родителей, педагогов…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ериодичность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процедур</a:t>
            </a:r>
          </a:p>
        </p:txBody>
      </p:sp>
    </p:spTree>
    <p:extLst>
      <p:ext uri="{BB962C8B-B14F-4D97-AF65-F5344CB8AC3E}">
        <p14:creationId xmlns:p14="http://schemas.microsoft.com/office/powerpoint/2010/main" val="1486160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475</TotalTime>
  <Words>547</Words>
  <Application>Microsoft Office PowerPoint</Application>
  <PresentationFormat>Широкоэкранный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Натуральные материалы</vt:lpstr>
      <vt:lpstr>Педагогический совет «Внутренняя система оценки качества образования»</vt:lpstr>
      <vt:lpstr> ВСОКО –внутренняя система оценки качества образования</vt:lpstr>
      <vt:lpstr> ВСОКО –внутренняя система оценки качества образования</vt:lpstr>
      <vt:lpstr> Цель ВСОКО </vt:lpstr>
      <vt:lpstr> Основными задачами ВСОКО являются:</vt:lpstr>
      <vt:lpstr> Основными задачами ВСОКО являются:</vt:lpstr>
      <vt:lpstr> В основу ВСОКО положены принципы:</vt:lpstr>
      <vt:lpstr> Составляющие ВСОКО</vt:lpstr>
      <vt:lpstr> Составляющие ВСОКО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ТПМПК  за 2017-2018  учебный год</dc:title>
  <dc:creator>User</dc:creator>
  <cp:lastModifiedBy>user</cp:lastModifiedBy>
  <cp:revision>56</cp:revision>
  <dcterms:created xsi:type="dcterms:W3CDTF">2017-04-14T14:08:27Z</dcterms:created>
  <dcterms:modified xsi:type="dcterms:W3CDTF">2019-04-10T06:36:46Z</dcterms:modified>
</cp:coreProperties>
</file>