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64" r:id="rId3"/>
    <p:sldId id="263" r:id="rId4"/>
    <p:sldId id="260" r:id="rId5"/>
    <p:sldId id="257" r:id="rId6"/>
    <p:sldId id="258" r:id="rId7"/>
    <p:sldId id="259" r:id="rId8"/>
    <p:sldId id="261" r:id="rId9"/>
    <p:sldId id="262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5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85AF6-738F-4BF4-91C9-F84FE5F426E7}" type="datetimeFigureOut">
              <a:rPr lang="ru-RU" smtClean="0"/>
              <a:t>31.03.2026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2E8F0-0760-4C58-86BE-7D6347C35C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8154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85AF6-738F-4BF4-91C9-F84FE5F426E7}" type="datetimeFigureOut">
              <a:rPr lang="ru-RU" smtClean="0"/>
              <a:t>31.03.2026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2E8F0-0760-4C58-86BE-7D6347C35C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31226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85AF6-738F-4BF4-91C9-F84FE5F426E7}" type="datetimeFigureOut">
              <a:rPr lang="ru-RU" smtClean="0"/>
              <a:t>31.03.2026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2E8F0-0760-4C58-86BE-7D6347C35C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28495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85AF6-738F-4BF4-91C9-F84FE5F426E7}" type="datetimeFigureOut">
              <a:rPr lang="ru-RU" smtClean="0"/>
              <a:t>31.03.2026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2E8F0-0760-4C58-86BE-7D6347C35C7F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349876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85AF6-738F-4BF4-91C9-F84FE5F426E7}" type="datetimeFigureOut">
              <a:rPr lang="ru-RU" smtClean="0"/>
              <a:t>31.03.2026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2E8F0-0760-4C58-86BE-7D6347C35C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4623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85AF6-738F-4BF4-91C9-F84FE5F426E7}" type="datetimeFigureOut">
              <a:rPr lang="ru-RU" smtClean="0"/>
              <a:t>31.03.2026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2E8F0-0760-4C58-86BE-7D6347C35C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30199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85AF6-738F-4BF4-91C9-F84FE5F426E7}" type="datetimeFigureOut">
              <a:rPr lang="ru-RU" smtClean="0"/>
              <a:t>31.03.2026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2E8F0-0760-4C58-86BE-7D6347C35C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89063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85AF6-738F-4BF4-91C9-F84FE5F426E7}" type="datetimeFigureOut">
              <a:rPr lang="ru-RU" smtClean="0"/>
              <a:t>31.03.2026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2E8F0-0760-4C58-86BE-7D6347C35C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05415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85AF6-738F-4BF4-91C9-F84FE5F426E7}" type="datetimeFigureOut">
              <a:rPr lang="ru-RU" smtClean="0"/>
              <a:t>31.03.2026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2E8F0-0760-4C58-86BE-7D6347C35C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5985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85AF6-738F-4BF4-91C9-F84FE5F426E7}" type="datetimeFigureOut">
              <a:rPr lang="ru-RU" smtClean="0"/>
              <a:t>31.03.2026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2E8F0-0760-4C58-86BE-7D6347C35C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20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85AF6-738F-4BF4-91C9-F84FE5F426E7}" type="datetimeFigureOut">
              <a:rPr lang="ru-RU" smtClean="0"/>
              <a:t>31.03.2026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2E8F0-0760-4C58-86BE-7D6347C35C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93738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85AF6-738F-4BF4-91C9-F84FE5F426E7}" type="datetimeFigureOut">
              <a:rPr lang="ru-RU" smtClean="0"/>
              <a:t>31.03.2026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2E8F0-0760-4C58-86BE-7D6347C35C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02881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85AF6-738F-4BF4-91C9-F84FE5F426E7}" type="datetimeFigureOut">
              <a:rPr lang="ru-RU" smtClean="0"/>
              <a:t>31.03.2026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2E8F0-0760-4C58-86BE-7D6347C35C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77949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85AF6-738F-4BF4-91C9-F84FE5F426E7}" type="datetimeFigureOut">
              <a:rPr lang="ru-RU" smtClean="0"/>
              <a:t>31.03.2026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2E8F0-0760-4C58-86BE-7D6347C35C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1999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85AF6-738F-4BF4-91C9-F84FE5F426E7}" type="datetimeFigureOut">
              <a:rPr lang="ru-RU" smtClean="0"/>
              <a:t>31.03.2026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2E8F0-0760-4C58-86BE-7D6347C35C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17681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85AF6-738F-4BF4-91C9-F84FE5F426E7}" type="datetimeFigureOut">
              <a:rPr lang="ru-RU" smtClean="0"/>
              <a:t>31.03.2026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2E8F0-0760-4C58-86BE-7D6347C35C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77039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85AF6-738F-4BF4-91C9-F84FE5F426E7}" type="datetimeFigureOut">
              <a:rPr lang="ru-RU" smtClean="0"/>
              <a:t>31.03.2026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2E8F0-0760-4C58-86BE-7D6347C35C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5351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B3885AF6-738F-4BF4-91C9-F84FE5F426E7}" type="datetimeFigureOut">
              <a:rPr lang="ru-RU" smtClean="0"/>
              <a:t>31.03.2026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42E8F0-0760-4C58-86BE-7D6347C35C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41792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  <p:sldLayoutId id="2147483736" r:id="rId16"/>
    <p:sldLayoutId id="214748373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30335" y="1324880"/>
            <a:ext cx="10663234" cy="3329581"/>
          </a:xfrm>
        </p:spPr>
        <p:txBody>
          <a:bodyPr>
            <a:noAutofit/>
          </a:bodyPr>
          <a:lstStyle/>
          <a:p>
            <a:r>
              <a:rPr lang="ru-RU" sz="54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Мастер-класс</a:t>
            </a:r>
            <a:br>
              <a:rPr lang="ru-RU" sz="54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</a:br>
            <a:r>
              <a:rPr lang="ru-RU" sz="54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«Цифровые инструменты для сохранения традиций: от эскиза к реальному изделию»</a:t>
            </a:r>
            <a:endParaRPr lang="ru-RU" sz="54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34883" y="4757978"/>
            <a:ext cx="9144000" cy="1655762"/>
          </a:xfrm>
        </p:spPr>
        <p:txBody>
          <a:bodyPr>
            <a:normAutofit lnSpcReduction="10000"/>
          </a:bodyPr>
          <a:lstStyle/>
          <a:p>
            <a:pPr algn="r"/>
            <a:r>
              <a:rPr lang="ru-RU" dirty="0" smtClean="0">
                <a:solidFill>
                  <a:schemeClr val="tx1"/>
                </a:solidFill>
              </a:rPr>
              <a:t>Набокова Екатерина </a:t>
            </a:r>
            <a:r>
              <a:rPr lang="ru-RU" dirty="0">
                <a:solidFill>
                  <a:schemeClr val="tx1"/>
                </a:solidFill>
              </a:rPr>
              <a:t>О</a:t>
            </a:r>
            <a:r>
              <a:rPr lang="ru-RU" dirty="0" smtClean="0">
                <a:solidFill>
                  <a:schemeClr val="tx1"/>
                </a:solidFill>
              </a:rPr>
              <a:t>леговна</a:t>
            </a:r>
          </a:p>
          <a:p>
            <a:pPr algn="r"/>
            <a:r>
              <a:rPr lang="ru-RU" dirty="0">
                <a:solidFill>
                  <a:schemeClr val="tx1"/>
                </a:solidFill>
              </a:rPr>
              <a:t>м</a:t>
            </a:r>
            <a:r>
              <a:rPr lang="ru-RU" dirty="0" smtClean="0">
                <a:solidFill>
                  <a:schemeClr val="tx1"/>
                </a:solidFill>
              </a:rPr>
              <a:t>етодист, старший педагог дополнительного </a:t>
            </a:r>
            <a:r>
              <a:rPr lang="ru-RU" dirty="0" smtClean="0">
                <a:solidFill>
                  <a:schemeClr val="tx1"/>
                </a:solidFill>
              </a:rPr>
              <a:t>образования</a:t>
            </a:r>
            <a:endParaRPr lang="ru-RU" dirty="0" smtClean="0">
              <a:solidFill>
                <a:schemeClr val="tx1"/>
              </a:solidFill>
            </a:endParaRPr>
          </a:p>
          <a:p>
            <a:pPr algn="r"/>
            <a:r>
              <a:rPr lang="ru-RU" dirty="0" smtClean="0">
                <a:solidFill>
                  <a:schemeClr val="tx1"/>
                </a:solidFill>
              </a:rPr>
              <a:t> МАУДО «МУК</a:t>
            </a:r>
            <a:r>
              <a:rPr lang="ru-RU" dirty="0" smtClean="0">
                <a:solidFill>
                  <a:schemeClr val="tx1"/>
                </a:solidFill>
              </a:rPr>
              <a:t>»</a:t>
            </a:r>
          </a:p>
          <a:p>
            <a:pPr algn="r"/>
            <a:r>
              <a:rPr lang="ru-RU" dirty="0" smtClean="0">
                <a:solidFill>
                  <a:schemeClr val="tx1"/>
                </a:solidFill>
              </a:rPr>
              <a:t>31.03.2026 </a:t>
            </a:r>
            <a:r>
              <a:rPr lang="ru-RU" cap="small" dirty="0" smtClean="0">
                <a:solidFill>
                  <a:schemeClr val="tx1"/>
                </a:solidFill>
              </a:rPr>
              <a:t>г.</a:t>
            </a:r>
            <a:endParaRPr lang="ru-RU" cap="small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8215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37" y="87700"/>
            <a:ext cx="6615021" cy="661502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982" t="9560" r="5813" b="5534"/>
          <a:stretch/>
        </p:blipFill>
        <p:spPr>
          <a:xfrm>
            <a:off x="6763110" y="87701"/>
            <a:ext cx="5086216" cy="6615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488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221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Набокова Е О\Desktop\Сколки\сколок4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2043" y="502758"/>
            <a:ext cx="5132448" cy="59325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8943" y="1328468"/>
            <a:ext cx="2785877" cy="358858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916" y="153118"/>
            <a:ext cx="2782824" cy="3429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995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Сколки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59232">
            <a:off x="6882125" y="1519697"/>
            <a:ext cx="3364207" cy="414602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98512">
            <a:off x="1419466" y="1196031"/>
            <a:ext cx="4101102" cy="4793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57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t="3260" r="158" b="3598"/>
          <a:stretch/>
        </p:blipFill>
        <p:spPr>
          <a:xfrm>
            <a:off x="3514907" y="1293747"/>
            <a:ext cx="8565023" cy="449457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88032" t="6529" r="111" b="64349"/>
          <a:stretch/>
        </p:blipFill>
        <p:spPr>
          <a:xfrm>
            <a:off x="140204" y="1056628"/>
            <a:ext cx="3290621" cy="4546120"/>
          </a:xfrm>
          <a:prstGeom prst="rect">
            <a:avLst/>
          </a:prstGeom>
        </p:spPr>
      </p:pic>
      <p:sp>
        <p:nvSpPr>
          <p:cNvPr id="7" name="Скругленный прямоугольник 6"/>
          <p:cNvSpPr/>
          <p:nvPr/>
        </p:nvSpPr>
        <p:spPr>
          <a:xfrm>
            <a:off x="284672" y="1686249"/>
            <a:ext cx="1268083" cy="560717"/>
          </a:xfrm>
          <a:prstGeom prst="round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4105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-1" t="7242" r="406" b="3794"/>
          <a:stretch/>
        </p:blipFill>
        <p:spPr>
          <a:xfrm>
            <a:off x="664233" y="1112809"/>
            <a:ext cx="10541480" cy="5296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091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-1" t="6332" r="-125" b="4010"/>
          <a:stretch/>
        </p:blipFill>
        <p:spPr>
          <a:xfrm>
            <a:off x="166112" y="698738"/>
            <a:ext cx="11885513" cy="5986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992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953" y="107828"/>
            <a:ext cx="8732809" cy="6549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947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82</TotalTime>
  <Words>33</Words>
  <Application>Microsoft Office PowerPoint</Application>
  <PresentationFormat>Широкоэкранный</PresentationFormat>
  <Paragraphs>6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Century Gothic</vt:lpstr>
      <vt:lpstr>Wingdings 3</vt:lpstr>
      <vt:lpstr>Ион</vt:lpstr>
      <vt:lpstr>Мастер-класс «Цифровые инструменты для сохранения традиций: от эскиза к реальному изделию»</vt:lpstr>
      <vt:lpstr>Презентация PowerPoint</vt:lpstr>
      <vt:lpstr>Презентация PowerPoint</vt:lpstr>
      <vt:lpstr>Презентация PowerPoint</vt:lpstr>
      <vt:lpstr>Сколки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Мастер-класс «Цифровые инструменты для сохранения традиций: от эскиза к реальному изделию»</dc:title>
  <dc:creator>Набокова Е О</dc:creator>
  <cp:lastModifiedBy>Набокова Е О</cp:lastModifiedBy>
  <cp:revision>7</cp:revision>
  <dcterms:created xsi:type="dcterms:W3CDTF">2026-03-27T13:57:57Z</dcterms:created>
  <dcterms:modified xsi:type="dcterms:W3CDTF">2026-03-31T07:11:54Z</dcterms:modified>
</cp:coreProperties>
</file>