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65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648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11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1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042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712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523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828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24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001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215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502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О - Ё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Прочитай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Л</a:t>
            </a:r>
            <a:r>
              <a:rPr lang="ru-RU" sz="4400" b="1" dirty="0" smtClean="0">
                <a:solidFill>
                  <a:srgbClr val="C00000"/>
                </a:solidFill>
              </a:rPr>
              <a:t>Ё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М</a:t>
            </a:r>
            <a:r>
              <a:rPr lang="ru-RU" sz="4400" b="1" dirty="0" smtClean="0">
                <a:solidFill>
                  <a:srgbClr val="C00000"/>
                </a:solidFill>
              </a:rPr>
              <a:t>Ё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sz="4400" b="1" dirty="0" smtClean="0">
                <a:solidFill>
                  <a:srgbClr val="C00000"/>
                </a:solidFill>
              </a:rPr>
              <a:t>Ё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sz="4400" b="1" dirty="0" smtClean="0">
                <a:solidFill>
                  <a:srgbClr val="C00000"/>
                </a:solidFill>
              </a:rPr>
              <a:t>Ё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4400" b="1" dirty="0" smtClean="0">
                <a:solidFill>
                  <a:srgbClr val="C00000"/>
                </a:solidFill>
              </a:rPr>
              <a:t>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27\Desktop\domik-kartinki-dlya-detey-89340-lar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48680"/>
            <a:ext cx="2193773" cy="2070373"/>
          </a:xfrm>
          <a:prstGeom prst="rect">
            <a:avLst/>
          </a:prstGeom>
          <a:noFill/>
        </p:spPr>
      </p:pic>
      <p:pic>
        <p:nvPicPr>
          <p:cNvPr id="1028" name="Picture 4" descr="C:\Users\User27\Desktop\80832_html_40c3cb1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284984"/>
            <a:ext cx="1728192" cy="2599489"/>
          </a:xfrm>
          <a:prstGeom prst="rect">
            <a:avLst/>
          </a:prstGeom>
          <a:noFill/>
        </p:spPr>
      </p:pic>
      <p:pic>
        <p:nvPicPr>
          <p:cNvPr id="2" name="Picture 2" descr="C:\Users\User27\Desktop\most-kartinki-dlya-detey-2807-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149080"/>
            <a:ext cx="2999706" cy="1440160"/>
          </a:xfrm>
          <a:prstGeom prst="rect">
            <a:avLst/>
          </a:prstGeom>
          <a:noFill/>
        </p:spPr>
      </p:pic>
      <p:pic>
        <p:nvPicPr>
          <p:cNvPr id="3" name="Picture 3" descr="C:\Users\User27\Desktop\147044~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140968"/>
            <a:ext cx="2807806" cy="2664296"/>
          </a:xfrm>
          <a:prstGeom prst="rect">
            <a:avLst/>
          </a:prstGeom>
          <a:noFill/>
        </p:spPr>
      </p:pic>
      <p:pic>
        <p:nvPicPr>
          <p:cNvPr id="4" name="Picture 4" descr="C:\Users\User27\Desktop\results-for-rope-55330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908720"/>
            <a:ext cx="2445486" cy="1957905"/>
          </a:xfrm>
          <a:prstGeom prst="rect">
            <a:avLst/>
          </a:prstGeom>
          <a:noFill/>
        </p:spPr>
      </p:pic>
      <p:pic>
        <p:nvPicPr>
          <p:cNvPr id="5" name="Picture 2" descr="C:\Users\User27\Desktop\img_56f69166aa9b9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32656"/>
            <a:ext cx="1882189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О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дом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хвост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мост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Ё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smtClean="0">
                <a:solidFill>
                  <a:schemeClr val="accent1">
                    <a:lumMod val="50000"/>
                  </a:schemeClr>
                </a:solidFill>
              </a:rPr>
              <a:t>свёкла</a:t>
            </a:r>
            <a:endParaRPr lang="ru-RU" sz="5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верёвка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клён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Загадки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Русская красавица стоит на поляне,</a:t>
            </a:r>
          </a:p>
          <a:p>
            <a:pPr>
              <a:buNone/>
            </a:pPr>
            <a:r>
              <a:rPr lang="ru-RU" sz="2800" dirty="0" smtClean="0"/>
              <a:t>    В зелёной кофточке, в белом сарафане.</a:t>
            </a:r>
          </a:p>
          <a:p>
            <a:pPr>
              <a:buNone/>
            </a:pPr>
            <a:endParaRPr lang="ru-RU" sz="2800" dirty="0" smtClean="0"/>
          </a:p>
          <a:p>
            <a:pPr>
              <a:buFont typeface="Arial" charset="0"/>
              <a:buChar char="•"/>
            </a:pPr>
            <a:r>
              <a:rPr lang="ru-RU" sz="2800" dirty="0" smtClean="0"/>
              <a:t>В небе любит он кружиться</a:t>
            </a:r>
          </a:p>
          <a:p>
            <a:pPr>
              <a:buNone/>
            </a:pPr>
            <a:r>
              <a:rPr lang="ru-RU" sz="2800" dirty="0" smtClean="0"/>
              <a:t>    И в горах не новосёл.</a:t>
            </a:r>
          </a:p>
          <a:p>
            <a:pPr>
              <a:buNone/>
            </a:pPr>
            <a:r>
              <a:rPr lang="ru-RU" sz="2800" dirty="0" smtClean="0"/>
              <a:t>    Зоркий глаз имеет птица</a:t>
            </a:r>
          </a:p>
          <a:p>
            <a:pPr>
              <a:buNone/>
            </a:pPr>
            <a:r>
              <a:rPr lang="ru-RU" sz="2800" dirty="0" smtClean="0"/>
              <a:t>    С гордым именем …</a:t>
            </a:r>
          </a:p>
          <a:p>
            <a:pPr>
              <a:buNone/>
            </a:pPr>
            <a:endParaRPr lang="ru-RU" sz="2800" dirty="0" smtClean="0"/>
          </a:p>
          <a:p>
            <a:pPr>
              <a:buFont typeface="Arial" charset="0"/>
              <a:buChar char="•"/>
            </a:pPr>
            <a:r>
              <a:rPr lang="ru-RU" sz="2800" dirty="0" smtClean="0"/>
              <a:t>С неба падает слезами,                                               по земле бежит ручьями.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1026" name="Picture 2" descr="C:\Users\User27\Desktop\iCAB8YGG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0"/>
            <a:ext cx="1584176" cy="2617334"/>
          </a:xfrm>
          <a:prstGeom prst="rect">
            <a:avLst/>
          </a:prstGeom>
          <a:noFill/>
        </p:spPr>
      </p:pic>
      <p:pic>
        <p:nvPicPr>
          <p:cNvPr id="1027" name="Picture 3" descr="C:\Users\User27\Desktop\049050053048054056056056055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348880"/>
            <a:ext cx="1737907" cy="2002371"/>
          </a:xfrm>
          <a:prstGeom prst="rect">
            <a:avLst/>
          </a:prstGeom>
          <a:noFill/>
        </p:spPr>
      </p:pic>
      <p:pic>
        <p:nvPicPr>
          <p:cNvPr id="1028" name="Picture 4" descr="C:\Users\User27\Desktop\hello_html_m517c41f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653136"/>
            <a:ext cx="1656184" cy="187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Спиши, вставляя 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Ё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       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Кр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. т,  сл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зы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бр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вна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      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ур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ки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хол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дный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зел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ный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т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плый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стрый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брый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27\Desktop\9c4bn9A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132856"/>
            <a:ext cx="355720" cy="378425"/>
          </a:xfrm>
          <a:prstGeom prst="rect">
            <a:avLst/>
          </a:prstGeom>
          <a:noFill/>
        </p:spPr>
      </p:pic>
      <p:pic>
        <p:nvPicPr>
          <p:cNvPr id="5" name="Picture 2" descr="C:\Users\User27\Desktop\9c4bn9A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12976"/>
            <a:ext cx="355720" cy="378425"/>
          </a:xfrm>
          <a:prstGeom prst="rect">
            <a:avLst/>
          </a:prstGeom>
          <a:noFill/>
        </p:spPr>
      </p:pic>
      <p:pic>
        <p:nvPicPr>
          <p:cNvPr id="6" name="Picture 2" descr="C:\Users\User27\Desktop\9c4bn9A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12976"/>
            <a:ext cx="355720" cy="378425"/>
          </a:xfrm>
          <a:prstGeom prst="rect">
            <a:avLst/>
          </a:prstGeom>
          <a:noFill/>
        </p:spPr>
      </p:pic>
      <p:pic>
        <p:nvPicPr>
          <p:cNvPr id="7" name="Picture 2" descr="C:\Users\User27\Desktop\9c4bn9A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93096"/>
            <a:ext cx="355720" cy="378425"/>
          </a:xfrm>
          <a:prstGeom prst="rect">
            <a:avLst/>
          </a:prstGeom>
          <a:noFill/>
        </p:spPr>
      </p:pic>
      <p:pic>
        <p:nvPicPr>
          <p:cNvPr id="4" name="Picture 2" descr="C:\Users\User27\Desktop\iCAUVB6P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060848"/>
            <a:ext cx="340760" cy="465351"/>
          </a:xfrm>
          <a:prstGeom prst="rect">
            <a:avLst/>
          </a:prstGeom>
          <a:noFill/>
        </p:spPr>
      </p:pic>
      <p:pic>
        <p:nvPicPr>
          <p:cNvPr id="9" name="Picture 2" descr="C:\Users\User27\Desktop\iCAUVB6P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2060848"/>
            <a:ext cx="340760" cy="465351"/>
          </a:xfrm>
          <a:prstGeom prst="rect">
            <a:avLst/>
          </a:prstGeom>
          <a:noFill/>
        </p:spPr>
      </p:pic>
      <p:pic>
        <p:nvPicPr>
          <p:cNvPr id="10" name="Picture 2" descr="C:\Users\User27\Desktop\iCAUVB6P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7" y="3108051"/>
            <a:ext cx="360039" cy="491679"/>
          </a:xfrm>
          <a:prstGeom prst="rect">
            <a:avLst/>
          </a:prstGeom>
          <a:noFill/>
        </p:spPr>
      </p:pic>
      <p:pic>
        <p:nvPicPr>
          <p:cNvPr id="11" name="Picture 2" descr="C:\Users\User27\Desktop\iCAUVB6P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360040" cy="491680"/>
          </a:xfrm>
          <a:prstGeom prst="rect">
            <a:avLst/>
          </a:prstGeom>
          <a:noFill/>
        </p:spPr>
      </p:pic>
      <p:pic>
        <p:nvPicPr>
          <p:cNvPr id="12" name="Picture 2" descr="C:\Users\User27\Desktop\iCAUVB6P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21088"/>
            <a:ext cx="335936" cy="458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Запиши словосочетания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Маленький             , рыжий               ,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пушистый             , пятнистый                ,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быстрый                   .</a:t>
            </a:r>
          </a:p>
          <a:p>
            <a:pPr>
              <a:buNone/>
            </a:pPr>
            <a:endParaRPr lang="ru-RU" sz="4000" dirty="0"/>
          </a:p>
        </p:txBody>
      </p:sp>
      <p:pic>
        <p:nvPicPr>
          <p:cNvPr id="2050" name="Picture 2" descr="C:\Users\User27\Desktop\pho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708920"/>
            <a:ext cx="1224136" cy="1224136"/>
          </a:xfrm>
          <a:prstGeom prst="rect">
            <a:avLst/>
          </a:prstGeom>
          <a:noFill/>
        </p:spPr>
      </p:pic>
      <p:pic>
        <p:nvPicPr>
          <p:cNvPr id="2051" name="Picture 3" descr="C:\Users\User27\Desktop\630685_cuwk3qsvdnkgg0ow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BF9"/>
              </a:clrFrom>
              <a:clrTo>
                <a:srgbClr val="FBFB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1268760"/>
            <a:ext cx="1368152" cy="1541309"/>
          </a:xfrm>
          <a:prstGeom prst="rect">
            <a:avLst/>
          </a:prstGeom>
          <a:noFill/>
        </p:spPr>
      </p:pic>
      <p:pic>
        <p:nvPicPr>
          <p:cNvPr id="2052" name="Picture 4" descr="C:\Users\User27\Desktop\98736565_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980728"/>
            <a:ext cx="1152128" cy="1629840"/>
          </a:xfrm>
          <a:prstGeom prst="rect">
            <a:avLst/>
          </a:prstGeom>
          <a:noFill/>
        </p:spPr>
      </p:pic>
      <p:pic>
        <p:nvPicPr>
          <p:cNvPr id="1026" name="Picture 2" descr="C:\Users\User27\Desktop\i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852936"/>
            <a:ext cx="1984189" cy="1466910"/>
          </a:xfrm>
          <a:prstGeom prst="rect">
            <a:avLst/>
          </a:prstGeom>
          <a:noFill/>
        </p:spPr>
      </p:pic>
      <p:pic>
        <p:nvPicPr>
          <p:cNvPr id="1027" name="Picture 3" descr="C:\Users\User27\Desktop\iCAZEDP8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077072"/>
            <a:ext cx="14668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27\Desktop\slide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620001" cy="5715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128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- Ё</vt:lpstr>
      <vt:lpstr>Прочитай</vt:lpstr>
      <vt:lpstr>Слайд 3</vt:lpstr>
      <vt:lpstr>Слайд 4</vt:lpstr>
      <vt:lpstr>Загадки</vt:lpstr>
      <vt:lpstr>Спиши, вставляя О и Ё</vt:lpstr>
      <vt:lpstr>Запиши словосочетания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HP</cp:lastModifiedBy>
  <cp:revision>63</cp:revision>
  <dcterms:created xsi:type="dcterms:W3CDTF">2016-02-02T18:37:03Z</dcterms:created>
  <dcterms:modified xsi:type="dcterms:W3CDTF">2018-04-28T08:01:38Z</dcterms:modified>
</cp:coreProperties>
</file>