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handoutMasterIdLst>
    <p:handoutMasterId r:id="rId12"/>
  </p:handout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1C2F"/>
    <a:srgbClr val="2862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7F9E5E-1F4C-42F0-8F75-A02BAE95537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88D2C0-502F-4D51-B5CE-EEEA0B70D432}">
      <dgm:prSet phldrT="[Текст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ru-RU" dirty="0" smtClean="0"/>
            <a:t>«Современная школа»</a:t>
          </a:r>
          <a:endParaRPr lang="ru-RU" dirty="0"/>
        </a:p>
      </dgm:t>
    </dgm:pt>
    <dgm:pt modelId="{73E31E35-CF83-491B-AE05-8476579D6078}" type="parTrans" cxnId="{1A158191-E9B4-494D-AD89-A95B539E3C08}">
      <dgm:prSet/>
      <dgm:spPr/>
      <dgm:t>
        <a:bodyPr/>
        <a:lstStyle/>
        <a:p>
          <a:endParaRPr lang="ru-RU"/>
        </a:p>
      </dgm:t>
    </dgm:pt>
    <dgm:pt modelId="{C8C1BCDC-7553-4804-A742-2FAB8D743191}" type="sibTrans" cxnId="{1A158191-E9B4-494D-AD89-A95B539E3C08}">
      <dgm:prSet/>
      <dgm:spPr/>
      <dgm:t>
        <a:bodyPr/>
        <a:lstStyle/>
        <a:p>
          <a:endParaRPr lang="ru-RU"/>
        </a:p>
      </dgm:t>
    </dgm:pt>
    <dgm:pt modelId="{8BD5AA64-4D7C-4B07-B724-B09B6FCC867E}">
      <dgm:prSet phldrT="[Текст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ru-RU" dirty="0" smtClean="0"/>
            <a:t>«Успех каждого ребёнка»</a:t>
          </a:r>
          <a:endParaRPr lang="ru-RU" dirty="0"/>
        </a:p>
      </dgm:t>
    </dgm:pt>
    <dgm:pt modelId="{52132C17-1DF3-4FD7-A213-0766E17AD057}" type="parTrans" cxnId="{936F093A-3D1C-4470-A584-88E37F5C1E16}">
      <dgm:prSet/>
      <dgm:spPr/>
      <dgm:t>
        <a:bodyPr/>
        <a:lstStyle/>
        <a:p>
          <a:endParaRPr lang="ru-RU"/>
        </a:p>
      </dgm:t>
    </dgm:pt>
    <dgm:pt modelId="{720D4281-A995-46D3-968E-D04DBEC11CDD}" type="sibTrans" cxnId="{936F093A-3D1C-4470-A584-88E37F5C1E16}">
      <dgm:prSet/>
      <dgm:spPr/>
      <dgm:t>
        <a:bodyPr/>
        <a:lstStyle/>
        <a:p>
          <a:endParaRPr lang="ru-RU"/>
        </a:p>
      </dgm:t>
    </dgm:pt>
    <dgm:pt modelId="{2031259F-1173-4AEB-B71E-4214E6F56AD5}">
      <dgm:prSet phldrT="[Текст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ru-RU" dirty="0" smtClean="0"/>
            <a:t>«Поддержка семей, имеющих детей»</a:t>
          </a:r>
          <a:endParaRPr lang="ru-RU" dirty="0"/>
        </a:p>
      </dgm:t>
    </dgm:pt>
    <dgm:pt modelId="{623C3E3B-3DF3-4DBB-B221-1947DB62EE5F}" type="parTrans" cxnId="{7C870958-FD71-4149-97D8-5707B01DC71B}">
      <dgm:prSet/>
      <dgm:spPr/>
      <dgm:t>
        <a:bodyPr/>
        <a:lstStyle/>
        <a:p>
          <a:endParaRPr lang="ru-RU"/>
        </a:p>
      </dgm:t>
    </dgm:pt>
    <dgm:pt modelId="{2265B37C-A08F-4C7C-8662-7E19ECB80FD1}" type="sibTrans" cxnId="{7C870958-FD71-4149-97D8-5707B01DC71B}">
      <dgm:prSet/>
      <dgm:spPr/>
      <dgm:t>
        <a:bodyPr/>
        <a:lstStyle/>
        <a:p>
          <a:endParaRPr lang="ru-RU"/>
        </a:p>
      </dgm:t>
    </dgm:pt>
    <dgm:pt modelId="{DEA3E2EA-076E-411B-B699-4EFF11A40BC6}">
      <dgm:prSet phldrT="[Текст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ru-RU" dirty="0" smtClean="0"/>
            <a:t>«Цифровая образовательная среда»</a:t>
          </a:r>
          <a:endParaRPr lang="ru-RU" dirty="0"/>
        </a:p>
      </dgm:t>
    </dgm:pt>
    <dgm:pt modelId="{4F3186D3-43BC-4D27-BFDE-2E8B69100056}" type="parTrans" cxnId="{2D57A74F-4045-41F0-81AF-01363D97BCD7}">
      <dgm:prSet/>
      <dgm:spPr/>
      <dgm:t>
        <a:bodyPr/>
        <a:lstStyle/>
        <a:p>
          <a:endParaRPr lang="ru-RU"/>
        </a:p>
      </dgm:t>
    </dgm:pt>
    <dgm:pt modelId="{14B81B65-49CA-4197-822E-F5951E7AE59B}" type="sibTrans" cxnId="{2D57A74F-4045-41F0-81AF-01363D97BCD7}">
      <dgm:prSet/>
      <dgm:spPr/>
      <dgm:t>
        <a:bodyPr/>
        <a:lstStyle/>
        <a:p>
          <a:endParaRPr lang="ru-RU"/>
        </a:p>
      </dgm:t>
    </dgm:pt>
    <dgm:pt modelId="{7B49CE85-6A3F-4F0D-BE13-F6CF27EE4D76}">
      <dgm:prSet phldrT="[Текст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ru-RU" dirty="0" smtClean="0"/>
            <a:t>«Учитель будущего»</a:t>
          </a:r>
          <a:endParaRPr lang="ru-RU" dirty="0"/>
        </a:p>
      </dgm:t>
    </dgm:pt>
    <dgm:pt modelId="{36727A6C-0D2E-4278-9516-8E19E3B30737}" type="parTrans" cxnId="{9A4705F2-2699-4832-8657-02FDC5A86477}">
      <dgm:prSet/>
      <dgm:spPr/>
      <dgm:t>
        <a:bodyPr/>
        <a:lstStyle/>
        <a:p>
          <a:endParaRPr lang="ru-RU"/>
        </a:p>
      </dgm:t>
    </dgm:pt>
    <dgm:pt modelId="{C1285050-E428-4DF5-ADAD-7E8707C52C77}" type="sibTrans" cxnId="{9A4705F2-2699-4832-8657-02FDC5A86477}">
      <dgm:prSet/>
      <dgm:spPr/>
      <dgm:t>
        <a:bodyPr/>
        <a:lstStyle/>
        <a:p>
          <a:endParaRPr lang="ru-RU"/>
        </a:p>
      </dgm:t>
    </dgm:pt>
    <dgm:pt modelId="{B2E6AF97-840E-4600-84E0-B27FC308AB0E}" type="pres">
      <dgm:prSet presAssocID="{0A7F9E5E-1F4C-42F0-8F75-A02BAE9553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92E4F5-2A44-4688-8542-EB0291E8E6C3}" type="pres">
      <dgm:prSet presAssocID="{8C88D2C0-502F-4D51-B5CE-EEEA0B70D43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5162AA-F64E-4446-BC06-273CF26BD7F0}" type="pres">
      <dgm:prSet presAssocID="{C8C1BCDC-7553-4804-A742-2FAB8D743191}" presName="sibTrans" presStyleCnt="0"/>
      <dgm:spPr/>
    </dgm:pt>
    <dgm:pt modelId="{28BA6C64-1E1C-4EA5-9D69-542811EED2E8}" type="pres">
      <dgm:prSet presAssocID="{8BD5AA64-4D7C-4B07-B724-B09B6FCC867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BEF451-9830-496A-AAD7-DC471303CC54}" type="pres">
      <dgm:prSet presAssocID="{720D4281-A995-46D3-968E-D04DBEC11CDD}" presName="sibTrans" presStyleCnt="0"/>
      <dgm:spPr/>
    </dgm:pt>
    <dgm:pt modelId="{C07EEADF-22DD-482F-8689-865944907CFA}" type="pres">
      <dgm:prSet presAssocID="{2031259F-1173-4AEB-B71E-4214E6F56AD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77F6F9-C87D-41BC-AEB9-8265D8F7B53B}" type="pres">
      <dgm:prSet presAssocID="{2265B37C-A08F-4C7C-8662-7E19ECB80FD1}" presName="sibTrans" presStyleCnt="0"/>
      <dgm:spPr/>
    </dgm:pt>
    <dgm:pt modelId="{4E20E8F0-1801-4B80-A846-4D48B7AD3F0D}" type="pres">
      <dgm:prSet presAssocID="{DEA3E2EA-076E-411B-B699-4EFF11A40BC6}" presName="node" presStyleLbl="node1" presStyleIdx="3" presStyleCnt="5" custScaleX="108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AC9BA3-E373-4BFC-949D-128420CA88CF}" type="pres">
      <dgm:prSet presAssocID="{14B81B65-49CA-4197-822E-F5951E7AE59B}" presName="sibTrans" presStyleCnt="0"/>
      <dgm:spPr/>
    </dgm:pt>
    <dgm:pt modelId="{8A4E81F3-8982-417D-8ED1-84A8B92C707C}" type="pres">
      <dgm:prSet presAssocID="{7B49CE85-6A3F-4F0D-BE13-F6CF27EE4D7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4E74EE-6C80-47C5-A5D3-A61211A17FBB}" type="presOf" srcId="{8BD5AA64-4D7C-4B07-B724-B09B6FCC867E}" destId="{28BA6C64-1E1C-4EA5-9D69-542811EED2E8}" srcOrd="0" destOrd="0" presId="urn:microsoft.com/office/officeart/2005/8/layout/default"/>
    <dgm:cxn modelId="{7C870958-FD71-4149-97D8-5707B01DC71B}" srcId="{0A7F9E5E-1F4C-42F0-8F75-A02BAE955378}" destId="{2031259F-1173-4AEB-B71E-4214E6F56AD5}" srcOrd="2" destOrd="0" parTransId="{623C3E3B-3DF3-4DBB-B221-1947DB62EE5F}" sibTransId="{2265B37C-A08F-4C7C-8662-7E19ECB80FD1}"/>
    <dgm:cxn modelId="{C5C17A1D-3820-4159-9D3C-D08F803DD6B3}" type="presOf" srcId="{0A7F9E5E-1F4C-42F0-8F75-A02BAE955378}" destId="{B2E6AF97-840E-4600-84E0-B27FC308AB0E}" srcOrd="0" destOrd="0" presId="urn:microsoft.com/office/officeart/2005/8/layout/default"/>
    <dgm:cxn modelId="{9A4705F2-2699-4832-8657-02FDC5A86477}" srcId="{0A7F9E5E-1F4C-42F0-8F75-A02BAE955378}" destId="{7B49CE85-6A3F-4F0D-BE13-F6CF27EE4D76}" srcOrd="4" destOrd="0" parTransId="{36727A6C-0D2E-4278-9516-8E19E3B30737}" sibTransId="{C1285050-E428-4DF5-ADAD-7E8707C52C77}"/>
    <dgm:cxn modelId="{D684F108-3F63-4B66-85AD-F7561B598355}" type="presOf" srcId="{7B49CE85-6A3F-4F0D-BE13-F6CF27EE4D76}" destId="{8A4E81F3-8982-417D-8ED1-84A8B92C707C}" srcOrd="0" destOrd="0" presId="urn:microsoft.com/office/officeart/2005/8/layout/default"/>
    <dgm:cxn modelId="{1A158191-E9B4-494D-AD89-A95B539E3C08}" srcId="{0A7F9E5E-1F4C-42F0-8F75-A02BAE955378}" destId="{8C88D2C0-502F-4D51-B5CE-EEEA0B70D432}" srcOrd="0" destOrd="0" parTransId="{73E31E35-CF83-491B-AE05-8476579D6078}" sibTransId="{C8C1BCDC-7553-4804-A742-2FAB8D743191}"/>
    <dgm:cxn modelId="{2CB93A67-01D3-4C9B-8678-397EEEA0B43D}" type="presOf" srcId="{DEA3E2EA-076E-411B-B699-4EFF11A40BC6}" destId="{4E20E8F0-1801-4B80-A846-4D48B7AD3F0D}" srcOrd="0" destOrd="0" presId="urn:microsoft.com/office/officeart/2005/8/layout/default"/>
    <dgm:cxn modelId="{BD8213A0-D540-480B-B033-F75CE3353ED4}" type="presOf" srcId="{2031259F-1173-4AEB-B71E-4214E6F56AD5}" destId="{C07EEADF-22DD-482F-8689-865944907CFA}" srcOrd="0" destOrd="0" presId="urn:microsoft.com/office/officeart/2005/8/layout/default"/>
    <dgm:cxn modelId="{2D57A74F-4045-41F0-81AF-01363D97BCD7}" srcId="{0A7F9E5E-1F4C-42F0-8F75-A02BAE955378}" destId="{DEA3E2EA-076E-411B-B699-4EFF11A40BC6}" srcOrd="3" destOrd="0" parTransId="{4F3186D3-43BC-4D27-BFDE-2E8B69100056}" sibTransId="{14B81B65-49CA-4197-822E-F5951E7AE59B}"/>
    <dgm:cxn modelId="{68B4A7B8-45F0-49A1-B9CC-8EF06D5AC639}" type="presOf" srcId="{8C88D2C0-502F-4D51-B5CE-EEEA0B70D432}" destId="{B992E4F5-2A44-4688-8542-EB0291E8E6C3}" srcOrd="0" destOrd="0" presId="urn:microsoft.com/office/officeart/2005/8/layout/default"/>
    <dgm:cxn modelId="{936F093A-3D1C-4470-A584-88E37F5C1E16}" srcId="{0A7F9E5E-1F4C-42F0-8F75-A02BAE955378}" destId="{8BD5AA64-4D7C-4B07-B724-B09B6FCC867E}" srcOrd="1" destOrd="0" parTransId="{52132C17-1DF3-4FD7-A213-0766E17AD057}" sibTransId="{720D4281-A995-46D3-968E-D04DBEC11CDD}"/>
    <dgm:cxn modelId="{3FC7954E-C639-4FD6-AE5B-32B2AFC70CB5}" type="presParOf" srcId="{B2E6AF97-840E-4600-84E0-B27FC308AB0E}" destId="{B992E4F5-2A44-4688-8542-EB0291E8E6C3}" srcOrd="0" destOrd="0" presId="urn:microsoft.com/office/officeart/2005/8/layout/default"/>
    <dgm:cxn modelId="{F012AB17-8A9D-4C2D-8A3D-5EDB73C66B87}" type="presParOf" srcId="{B2E6AF97-840E-4600-84E0-B27FC308AB0E}" destId="{265162AA-F64E-4446-BC06-273CF26BD7F0}" srcOrd="1" destOrd="0" presId="urn:microsoft.com/office/officeart/2005/8/layout/default"/>
    <dgm:cxn modelId="{4680E01E-DB96-4306-A90C-A814E92B74DD}" type="presParOf" srcId="{B2E6AF97-840E-4600-84E0-B27FC308AB0E}" destId="{28BA6C64-1E1C-4EA5-9D69-542811EED2E8}" srcOrd="2" destOrd="0" presId="urn:microsoft.com/office/officeart/2005/8/layout/default"/>
    <dgm:cxn modelId="{4C45CBC3-5C79-4709-B53A-85C535F3C8E4}" type="presParOf" srcId="{B2E6AF97-840E-4600-84E0-B27FC308AB0E}" destId="{ACBEF451-9830-496A-AAD7-DC471303CC54}" srcOrd="3" destOrd="0" presId="urn:microsoft.com/office/officeart/2005/8/layout/default"/>
    <dgm:cxn modelId="{79D59320-5267-4F15-93AD-28478D27583C}" type="presParOf" srcId="{B2E6AF97-840E-4600-84E0-B27FC308AB0E}" destId="{C07EEADF-22DD-482F-8689-865944907CFA}" srcOrd="4" destOrd="0" presId="urn:microsoft.com/office/officeart/2005/8/layout/default"/>
    <dgm:cxn modelId="{5E6C9A90-17BF-467D-8596-A6C47083F5C8}" type="presParOf" srcId="{B2E6AF97-840E-4600-84E0-B27FC308AB0E}" destId="{6777F6F9-C87D-41BC-AEB9-8265D8F7B53B}" srcOrd="5" destOrd="0" presId="urn:microsoft.com/office/officeart/2005/8/layout/default"/>
    <dgm:cxn modelId="{673DDC5D-E043-43F5-9ECC-7369063ADA0D}" type="presParOf" srcId="{B2E6AF97-840E-4600-84E0-B27FC308AB0E}" destId="{4E20E8F0-1801-4B80-A846-4D48B7AD3F0D}" srcOrd="6" destOrd="0" presId="urn:microsoft.com/office/officeart/2005/8/layout/default"/>
    <dgm:cxn modelId="{C9285C98-4014-46AB-AC59-1D30AD489BAB}" type="presParOf" srcId="{B2E6AF97-840E-4600-84E0-B27FC308AB0E}" destId="{9FAC9BA3-E373-4BFC-949D-128420CA88CF}" srcOrd="7" destOrd="0" presId="urn:microsoft.com/office/officeart/2005/8/layout/default"/>
    <dgm:cxn modelId="{A982DED5-8711-416C-8C89-97D0484D825C}" type="presParOf" srcId="{B2E6AF97-840E-4600-84E0-B27FC308AB0E}" destId="{8A4E81F3-8982-417D-8ED1-84A8B92C707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F08060-3CB0-49B4-8F33-3FD1AE6CF77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67EB5C-7058-4EDB-B6B0-F4FDC78B5B6A}">
      <dgm:prSet phldrT="[Текст]"/>
      <dgm:spPr>
        <a:solidFill>
          <a:srgbClr val="002060"/>
        </a:solidFill>
      </dgm:spPr>
      <dgm:t>
        <a:bodyPr/>
        <a:lstStyle/>
        <a:p>
          <a:r>
            <a:rPr lang="ru-RU" dirty="0" smtClean="0"/>
            <a:t>Создать условия для реализации программ всех уровней общего образования в сетевой форме.</a:t>
          </a:r>
          <a:endParaRPr lang="ru-RU" dirty="0"/>
        </a:p>
      </dgm:t>
    </dgm:pt>
    <dgm:pt modelId="{5FDF44D4-24B9-4078-AE8E-DBEA5FC48275}" type="parTrans" cxnId="{84294B78-36D8-4992-8D0D-1ACD3E8AD32C}">
      <dgm:prSet/>
      <dgm:spPr/>
      <dgm:t>
        <a:bodyPr/>
        <a:lstStyle/>
        <a:p>
          <a:endParaRPr lang="ru-RU"/>
        </a:p>
      </dgm:t>
    </dgm:pt>
    <dgm:pt modelId="{3177F217-2041-4DE2-8DC2-4999FBAA9D94}" type="sibTrans" cxnId="{84294B78-36D8-4992-8D0D-1ACD3E8AD32C}">
      <dgm:prSet/>
      <dgm:spPr/>
      <dgm:t>
        <a:bodyPr/>
        <a:lstStyle/>
        <a:p>
          <a:endParaRPr lang="ru-RU"/>
        </a:p>
      </dgm:t>
    </dgm:pt>
    <dgm:pt modelId="{635D3365-7C89-4A0D-90E8-4D29802E359E}">
      <dgm:prSet phldrT="[Текст]"/>
      <dgm:spPr>
        <a:solidFill>
          <a:srgbClr val="286220"/>
        </a:solidFill>
      </dgm:spPr>
      <dgm:t>
        <a:bodyPr/>
        <a:lstStyle/>
        <a:p>
          <a:r>
            <a:rPr lang="ru-RU" dirty="0" smtClean="0"/>
            <a:t>Создать условия для реализации ОП по предметной области «Технология» на базе организаций имеющих высоко оснащённые ученические места. </a:t>
          </a:r>
          <a:endParaRPr lang="ru-RU" dirty="0"/>
        </a:p>
      </dgm:t>
    </dgm:pt>
    <dgm:pt modelId="{5CEBD535-717E-4964-8A31-BA3CFBAF18CA}" type="parTrans" cxnId="{199636B3-47A1-4253-897A-F821763915B7}">
      <dgm:prSet/>
      <dgm:spPr/>
      <dgm:t>
        <a:bodyPr/>
        <a:lstStyle/>
        <a:p>
          <a:endParaRPr lang="ru-RU"/>
        </a:p>
      </dgm:t>
    </dgm:pt>
    <dgm:pt modelId="{8243F2B0-6284-4CC7-8B2B-1D725345E14F}" type="sibTrans" cxnId="{199636B3-47A1-4253-897A-F821763915B7}">
      <dgm:prSet/>
      <dgm:spPr/>
      <dgm:t>
        <a:bodyPr/>
        <a:lstStyle/>
        <a:p>
          <a:endParaRPr lang="ru-RU"/>
        </a:p>
      </dgm:t>
    </dgm:pt>
    <dgm:pt modelId="{C471170F-AB2B-4B6A-822C-E36BB2721D9B}">
      <dgm:prSet phldrT="[Текст]"/>
      <dgm:spPr>
        <a:solidFill>
          <a:srgbClr val="A41C2F"/>
        </a:solidFill>
      </dgm:spPr>
      <dgm:t>
        <a:bodyPr/>
        <a:lstStyle/>
        <a:p>
          <a:r>
            <a:rPr lang="ru-RU" dirty="0" smtClean="0"/>
            <a:t>Обновлять содержание </a:t>
          </a:r>
          <a:r>
            <a:rPr lang="ru-RU" dirty="0" smtClean="0"/>
            <a:t>образования с </a:t>
          </a:r>
          <a:r>
            <a:rPr lang="ru-RU" dirty="0" smtClean="0"/>
            <a:t>учётом современных достижений науки и техники.</a:t>
          </a:r>
          <a:endParaRPr lang="ru-RU" dirty="0"/>
        </a:p>
      </dgm:t>
    </dgm:pt>
    <dgm:pt modelId="{44A517F6-D998-4EC3-8995-17CE1BC620EF}" type="parTrans" cxnId="{7B061EFB-00A7-4A4D-BE87-E7384A4693B1}">
      <dgm:prSet/>
      <dgm:spPr/>
      <dgm:t>
        <a:bodyPr/>
        <a:lstStyle/>
        <a:p>
          <a:endParaRPr lang="ru-RU"/>
        </a:p>
      </dgm:t>
    </dgm:pt>
    <dgm:pt modelId="{378A4745-8889-4594-A94F-856AA8C22C53}" type="sibTrans" cxnId="{7B061EFB-00A7-4A4D-BE87-E7384A4693B1}">
      <dgm:prSet/>
      <dgm:spPr/>
      <dgm:t>
        <a:bodyPr/>
        <a:lstStyle/>
        <a:p>
          <a:endParaRPr lang="ru-RU"/>
        </a:p>
      </dgm:t>
    </dgm:pt>
    <dgm:pt modelId="{5763AC9E-9392-4E39-B6FD-67ADB59B14AB}" type="pres">
      <dgm:prSet presAssocID="{F7F08060-3CB0-49B4-8F33-3FD1AE6CF77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6F06458-CCCE-488E-9D81-E3FD00C5F903}" type="pres">
      <dgm:prSet presAssocID="{F7F08060-3CB0-49B4-8F33-3FD1AE6CF77D}" presName="Name1" presStyleCnt="0"/>
      <dgm:spPr/>
    </dgm:pt>
    <dgm:pt modelId="{F950A205-A0EA-46FC-8379-77FD97CB8262}" type="pres">
      <dgm:prSet presAssocID="{F7F08060-3CB0-49B4-8F33-3FD1AE6CF77D}" presName="cycle" presStyleCnt="0"/>
      <dgm:spPr/>
    </dgm:pt>
    <dgm:pt modelId="{1E879F2A-333B-42D0-A9E9-BD11055F98BA}" type="pres">
      <dgm:prSet presAssocID="{F7F08060-3CB0-49B4-8F33-3FD1AE6CF77D}" presName="srcNode" presStyleLbl="node1" presStyleIdx="0" presStyleCnt="3"/>
      <dgm:spPr/>
    </dgm:pt>
    <dgm:pt modelId="{7D8DE469-795C-4D3C-9839-2024DA602278}" type="pres">
      <dgm:prSet presAssocID="{F7F08060-3CB0-49B4-8F33-3FD1AE6CF77D}" presName="conn" presStyleLbl="parChTrans1D2" presStyleIdx="0" presStyleCnt="1"/>
      <dgm:spPr/>
      <dgm:t>
        <a:bodyPr/>
        <a:lstStyle/>
        <a:p>
          <a:endParaRPr lang="ru-RU"/>
        </a:p>
      </dgm:t>
    </dgm:pt>
    <dgm:pt modelId="{F47002B0-68F7-4845-90CA-0A277FEB77A6}" type="pres">
      <dgm:prSet presAssocID="{F7F08060-3CB0-49B4-8F33-3FD1AE6CF77D}" presName="extraNode" presStyleLbl="node1" presStyleIdx="0" presStyleCnt="3"/>
      <dgm:spPr/>
    </dgm:pt>
    <dgm:pt modelId="{B4A89F79-A14E-4770-AC1F-232834F7ED38}" type="pres">
      <dgm:prSet presAssocID="{F7F08060-3CB0-49B4-8F33-3FD1AE6CF77D}" presName="dstNode" presStyleLbl="node1" presStyleIdx="0" presStyleCnt="3"/>
      <dgm:spPr/>
    </dgm:pt>
    <dgm:pt modelId="{C91BE8DD-103F-4AE4-93AE-DD41C6269D8A}" type="pres">
      <dgm:prSet presAssocID="{C767EB5C-7058-4EDB-B6B0-F4FDC78B5B6A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60DD1-2B8A-4728-8716-EE834AFEC046}" type="pres">
      <dgm:prSet presAssocID="{C767EB5C-7058-4EDB-B6B0-F4FDC78B5B6A}" presName="accent_1" presStyleCnt="0"/>
      <dgm:spPr/>
    </dgm:pt>
    <dgm:pt modelId="{E3A76602-073E-4CBB-A916-BCF390A62E27}" type="pres">
      <dgm:prSet presAssocID="{C767EB5C-7058-4EDB-B6B0-F4FDC78B5B6A}" presName="accentRepeatNode" presStyleLbl="solidFgAcc1" presStyleIdx="0" presStyleCnt="3"/>
      <dgm:spPr/>
    </dgm:pt>
    <dgm:pt modelId="{189C2384-5528-4CBF-BDB3-61A335A826EF}" type="pres">
      <dgm:prSet presAssocID="{635D3365-7C89-4A0D-90E8-4D29802E359E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89E0C-A641-416C-B270-D0327AD4CCD7}" type="pres">
      <dgm:prSet presAssocID="{635D3365-7C89-4A0D-90E8-4D29802E359E}" presName="accent_2" presStyleCnt="0"/>
      <dgm:spPr/>
    </dgm:pt>
    <dgm:pt modelId="{97CEA42F-7FD1-47F6-95FB-1C17F466E965}" type="pres">
      <dgm:prSet presAssocID="{635D3365-7C89-4A0D-90E8-4D29802E359E}" presName="accentRepeatNode" presStyleLbl="solidFgAcc1" presStyleIdx="1" presStyleCnt="3"/>
      <dgm:spPr/>
    </dgm:pt>
    <dgm:pt modelId="{239BC93A-705B-4318-B0BB-668BF36D0A84}" type="pres">
      <dgm:prSet presAssocID="{C471170F-AB2B-4B6A-822C-E36BB2721D9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84565C-F1EE-40AD-90A2-E8255E885A36}" type="pres">
      <dgm:prSet presAssocID="{C471170F-AB2B-4B6A-822C-E36BB2721D9B}" presName="accent_3" presStyleCnt="0"/>
      <dgm:spPr/>
    </dgm:pt>
    <dgm:pt modelId="{3D77B7FC-0E13-4149-84F7-0175E5519FE8}" type="pres">
      <dgm:prSet presAssocID="{C471170F-AB2B-4B6A-822C-E36BB2721D9B}" presName="accentRepeatNode" presStyleLbl="solidFgAcc1" presStyleIdx="2" presStyleCnt="3"/>
      <dgm:spPr/>
    </dgm:pt>
  </dgm:ptLst>
  <dgm:cxnLst>
    <dgm:cxn modelId="{07E8A2E2-B109-4727-82D1-702C2928609E}" type="presOf" srcId="{635D3365-7C89-4A0D-90E8-4D29802E359E}" destId="{189C2384-5528-4CBF-BDB3-61A335A826EF}" srcOrd="0" destOrd="0" presId="urn:microsoft.com/office/officeart/2008/layout/VerticalCurvedList"/>
    <dgm:cxn modelId="{7B061EFB-00A7-4A4D-BE87-E7384A4693B1}" srcId="{F7F08060-3CB0-49B4-8F33-3FD1AE6CF77D}" destId="{C471170F-AB2B-4B6A-822C-E36BB2721D9B}" srcOrd="2" destOrd="0" parTransId="{44A517F6-D998-4EC3-8995-17CE1BC620EF}" sibTransId="{378A4745-8889-4594-A94F-856AA8C22C53}"/>
    <dgm:cxn modelId="{F2A39023-342C-4ADF-B6C5-9A4CDFB2EB3E}" type="presOf" srcId="{3177F217-2041-4DE2-8DC2-4999FBAA9D94}" destId="{7D8DE469-795C-4D3C-9839-2024DA602278}" srcOrd="0" destOrd="0" presId="urn:microsoft.com/office/officeart/2008/layout/VerticalCurvedList"/>
    <dgm:cxn modelId="{1CB7C041-FD83-44D6-8A77-8D788CAFBD5D}" type="presOf" srcId="{F7F08060-3CB0-49B4-8F33-3FD1AE6CF77D}" destId="{5763AC9E-9392-4E39-B6FD-67ADB59B14AB}" srcOrd="0" destOrd="0" presId="urn:microsoft.com/office/officeart/2008/layout/VerticalCurvedList"/>
    <dgm:cxn modelId="{84294B78-36D8-4992-8D0D-1ACD3E8AD32C}" srcId="{F7F08060-3CB0-49B4-8F33-3FD1AE6CF77D}" destId="{C767EB5C-7058-4EDB-B6B0-F4FDC78B5B6A}" srcOrd="0" destOrd="0" parTransId="{5FDF44D4-24B9-4078-AE8E-DBEA5FC48275}" sibTransId="{3177F217-2041-4DE2-8DC2-4999FBAA9D94}"/>
    <dgm:cxn modelId="{580C3949-50C2-4775-B4D7-300329F2A304}" type="presOf" srcId="{C767EB5C-7058-4EDB-B6B0-F4FDC78B5B6A}" destId="{C91BE8DD-103F-4AE4-93AE-DD41C6269D8A}" srcOrd="0" destOrd="0" presId="urn:microsoft.com/office/officeart/2008/layout/VerticalCurvedList"/>
    <dgm:cxn modelId="{F77A2BC3-0068-40A2-9E31-6B5334FFD778}" type="presOf" srcId="{C471170F-AB2B-4B6A-822C-E36BB2721D9B}" destId="{239BC93A-705B-4318-B0BB-668BF36D0A84}" srcOrd="0" destOrd="0" presId="urn:microsoft.com/office/officeart/2008/layout/VerticalCurvedList"/>
    <dgm:cxn modelId="{199636B3-47A1-4253-897A-F821763915B7}" srcId="{F7F08060-3CB0-49B4-8F33-3FD1AE6CF77D}" destId="{635D3365-7C89-4A0D-90E8-4D29802E359E}" srcOrd="1" destOrd="0" parTransId="{5CEBD535-717E-4964-8A31-BA3CFBAF18CA}" sibTransId="{8243F2B0-6284-4CC7-8B2B-1D725345E14F}"/>
    <dgm:cxn modelId="{2EEB1B1C-73C7-4E13-A8CC-E5D406C8767C}" type="presParOf" srcId="{5763AC9E-9392-4E39-B6FD-67ADB59B14AB}" destId="{46F06458-CCCE-488E-9D81-E3FD00C5F903}" srcOrd="0" destOrd="0" presId="urn:microsoft.com/office/officeart/2008/layout/VerticalCurvedList"/>
    <dgm:cxn modelId="{4A2F26EE-8410-45D6-B1ED-B1FBFFE67732}" type="presParOf" srcId="{46F06458-CCCE-488E-9D81-E3FD00C5F903}" destId="{F950A205-A0EA-46FC-8379-77FD97CB8262}" srcOrd="0" destOrd="0" presId="urn:microsoft.com/office/officeart/2008/layout/VerticalCurvedList"/>
    <dgm:cxn modelId="{6008EF93-2D48-45C0-AFAD-0081002705E5}" type="presParOf" srcId="{F950A205-A0EA-46FC-8379-77FD97CB8262}" destId="{1E879F2A-333B-42D0-A9E9-BD11055F98BA}" srcOrd="0" destOrd="0" presId="urn:microsoft.com/office/officeart/2008/layout/VerticalCurvedList"/>
    <dgm:cxn modelId="{A3ED5028-9613-4025-BA20-66A258773FEE}" type="presParOf" srcId="{F950A205-A0EA-46FC-8379-77FD97CB8262}" destId="{7D8DE469-795C-4D3C-9839-2024DA602278}" srcOrd="1" destOrd="0" presId="urn:microsoft.com/office/officeart/2008/layout/VerticalCurvedList"/>
    <dgm:cxn modelId="{144AA12F-16C6-4093-A04D-DE8B5824F574}" type="presParOf" srcId="{F950A205-A0EA-46FC-8379-77FD97CB8262}" destId="{F47002B0-68F7-4845-90CA-0A277FEB77A6}" srcOrd="2" destOrd="0" presId="urn:microsoft.com/office/officeart/2008/layout/VerticalCurvedList"/>
    <dgm:cxn modelId="{6598B844-62E4-4FAA-927C-70EAC6C1F189}" type="presParOf" srcId="{F950A205-A0EA-46FC-8379-77FD97CB8262}" destId="{B4A89F79-A14E-4770-AC1F-232834F7ED38}" srcOrd="3" destOrd="0" presId="urn:microsoft.com/office/officeart/2008/layout/VerticalCurvedList"/>
    <dgm:cxn modelId="{FC11BDB4-16C5-42F6-A4EA-6CD5C4F8876B}" type="presParOf" srcId="{46F06458-CCCE-488E-9D81-E3FD00C5F903}" destId="{C91BE8DD-103F-4AE4-93AE-DD41C6269D8A}" srcOrd="1" destOrd="0" presId="urn:microsoft.com/office/officeart/2008/layout/VerticalCurvedList"/>
    <dgm:cxn modelId="{322CCE21-FB84-4CC7-A6B4-3282EB3DF0B7}" type="presParOf" srcId="{46F06458-CCCE-488E-9D81-E3FD00C5F903}" destId="{78360DD1-2B8A-4728-8716-EE834AFEC046}" srcOrd="2" destOrd="0" presId="urn:microsoft.com/office/officeart/2008/layout/VerticalCurvedList"/>
    <dgm:cxn modelId="{F7E686A8-4668-43DA-80C3-295F453B83F6}" type="presParOf" srcId="{78360DD1-2B8A-4728-8716-EE834AFEC046}" destId="{E3A76602-073E-4CBB-A916-BCF390A62E27}" srcOrd="0" destOrd="0" presId="urn:microsoft.com/office/officeart/2008/layout/VerticalCurvedList"/>
    <dgm:cxn modelId="{065AFCF0-B1F6-45C0-8601-053E2366D91D}" type="presParOf" srcId="{46F06458-CCCE-488E-9D81-E3FD00C5F903}" destId="{189C2384-5528-4CBF-BDB3-61A335A826EF}" srcOrd="3" destOrd="0" presId="urn:microsoft.com/office/officeart/2008/layout/VerticalCurvedList"/>
    <dgm:cxn modelId="{FDB65E6F-AC72-41FC-A592-DB56E5406047}" type="presParOf" srcId="{46F06458-CCCE-488E-9D81-E3FD00C5F903}" destId="{EC989E0C-A641-416C-B270-D0327AD4CCD7}" srcOrd="4" destOrd="0" presId="urn:microsoft.com/office/officeart/2008/layout/VerticalCurvedList"/>
    <dgm:cxn modelId="{6D0804D9-7EBC-4DC8-95E7-67DAEAE04B83}" type="presParOf" srcId="{EC989E0C-A641-416C-B270-D0327AD4CCD7}" destId="{97CEA42F-7FD1-47F6-95FB-1C17F466E965}" srcOrd="0" destOrd="0" presId="urn:microsoft.com/office/officeart/2008/layout/VerticalCurvedList"/>
    <dgm:cxn modelId="{95A86733-3F15-4F45-9BEC-FDD3D893F5AE}" type="presParOf" srcId="{46F06458-CCCE-488E-9D81-E3FD00C5F903}" destId="{239BC93A-705B-4318-B0BB-668BF36D0A84}" srcOrd="5" destOrd="0" presId="urn:microsoft.com/office/officeart/2008/layout/VerticalCurvedList"/>
    <dgm:cxn modelId="{DF6327C1-DBEC-4AE5-8149-A23C2806C1F5}" type="presParOf" srcId="{46F06458-CCCE-488E-9D81-E3FD00C5F903}" destId="{B784565C-F1EE-40AD-90A2-E8255E885A36}" srcOrd="6" destOrd="0" presId="urn:microsoft.com/office/officeart/2008/layout/VerticalCurvedList"/>
    <dgm:cxn modelId="{1361B57D-4B59-4446-AB49-19461E8AB50C}" type="presParOf" srcId="{B784565C-F1EE-40AD-90A2-E8255E885A36}" destId="{3D77B7FC-0E13-4149-84F7-0175E5519FE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F08060-3CB0-49B4-8F33-3FD1AE6CF77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67EB5C-7058-4EDB-B6B0-F4FDC78B5B6A}">
      <dgm:prSet phldrT="[Текст]"/>
      <dgm:spPr>
        <a:solidFill>
          <a:srgbClr val="002060"/>
        </a:solidFill>
      </dgm:spPr>
      <dgm:t>
        <a:bodyPr/>
        <a:lstStyle/>
        <a:p>
          <a:r>
            <a:rPr lang="ru-RU" dirty="0" smtClean="0"/>
            <a:t>Создать условия для реализации индивидуальных образовательных стратегий обучающихся на всех уровнях общего образования.</a:t>
          </a:r>
          <a:endParaRPr lang="ru-RU" dirty="0"/>
        </a:p>
      </dgm:t>
    </dgm:pt>
    <dgm:pt modelId="{5FDF44D4-24B9-4078-AE8E-DBEA5FC48275}" type="parTrans" cxnId="{84294B78-36D8-4992-8D0D-1ACD3E8AD32C}">
      <dgm:prSet/>
      <dgm:spPr/>
      <dgm:t>
        <a:bodyPr/>
        <a:lstStyle/>
        <a:p>
          <a:endParaRPr lang="ru-RU"/>
        </a:p>
      </dgm:t>
    </dgm:pt>
    <dgm:pt modelId="{3177F217-2041-4DE2-8DC2-4999FBAA9D94}" type="sibTrans" cxnId="{84294B78-36D8-4992-8D0D-1ACD3E8AD32C}">
      <dgm:prSet/>
      <dgm:spPr/>
      <dgm:t>
        <a:bodyPr/>
        <a:lstStyle/>
        <a:p>
          <a:endParaRPr lang="ru-RU"/>
        </a:p>
      </dgm:t>
    </dgm:pt>
    <dgm:pt modelId="{635D3365-7C89-4A0D-90E8-4D29802E359E}">
      <dgm:prSet phldrT="[Текст]"/>
      <dgm:spPr>
        <a:solidFill>
          <a:srgbClr val="286220"/>
        </a:solidFill>
      </dgm:spPr>
      <dgm:t>
        <a:bodyPr/>
        <a:lstStyle/>
        <a:p>
          <a:r>
            <a:rPr lang="ru-RU" dirty="0" smtClean="0"/>
            <a:t>Обновить материально-техническую базу ОО, реализующих исключительно адаптированные ОП, для внедрения современных программ трудового и профессионального обучения. </a:t>
          </a:r>
          <a:endParaRPr lang="ru-RU" dirty="0"/>
        </a:p>
      </dgm:t>
    </dgm:pt>
    <dgm:pt modelId="{5CEBD535-717E-4964-8A31-BA3CFBAF18CA}" type="parTrans" cxnId="{199636B3-47A1-4253-897A-F821763915B7}">
      <dgm:prSet/>
      <dgm:spPr/>
      <dgm:t>
        <a:bodyPr/>
        <a:lstStyle/>
        <a:p>
          <a:endParaRPr lang="ru-RU"/>
        </a:p>
      </dgm:t>
    </dgm:pt>
    <dgm:pt modelId="{8243F2B0-6284-4CC7-8B2B-1D725345E14F}" type="sibTrans" cxnId="{199636B3-47A1-4253-897A-F821763915B7}">
      <dgm:prSet/>
      <dgm:spPr/>
      <dgm:t>
        <a:bodyPr/>
        <a:lstStyle/>
        <a:p>
          <a:endParaRPr lang="ru-RU"/>
        </a:p>
      </dgm:t>
    </dgm:pt>
    <dgm:pt modelId="{C471170F-AB2B-4B6A-822C-E36BB2721D9B}">
      <dgm:prSet phldrT="[Текст]"/>
      <dgm:spPr>
        <a:solidFill>
          <a:srgbClr val="A41C2F"/>
        </a:solidFill>
      </dgm:spPr>
      <dgm:t>
        <a:bodyPr/>
        <a:lstStyle/>
        <a:p>
          <a:r>
            <a:rPr lang="ru-RU" dirty="0" smtClean="0"/>
            <a:t>Строительство и реновация объектов образования</a:t>
          </a:r>
          <a:endParaRPr lang="ru-RU" dirty="0"/>
        </a:p>
      </dgm:t>
    </dgm:pt>
    <dgm:pt modelId="{44A517F6-D998-4EC3-8995-17CE1BC620EF}" type="parTrans" cxnId="{7B061EFB-00A7-4A4D-BE87-E7384A4693B1}">
      <dgm:prSet/>
      <dgm:spPr/>
      <dgm:t>
        <a:bodyPr/>
        <a:lstStyle/>
        <a:p>
          <a:endParaRPr lang="ru-RU"/>
        </a:p>
      </dgm:t>
    </dgm:pt>
    <dgm:pt modelId="{378A4745-8889-4594-A94F-856AA8C22C53}" type="sibTrans" cxnId="{7B061EFB-00A7-4A4D-BE87-E7384A4693B1}">
      <dgm:prSet/>
      <dgm:spPr/>
      <dgm:t>
        <a:bodyPr/>
        <a:lstStyle/>
        <a:p>
          <a:endParaRPr lang="ru-RU"/>
        </a:p>
      </dgm:t>
    </dgm:pt>
    <dgm:pt modelId="{5763AC9E-9392-4E39-B6FD-67ADB59B14AB}" type="pres">
      <dgm:prSet presAssocID="{F7F08060-3CB0-49B4-8F33-3FD1AE6CF77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6F06458-CCCE-488E-9D81-E3FD00C5F903}" type="pres">
      <dgm:prSet presAssocID="{F7F08060-3CB0-49B4-8F33-3FD1AE6CF77D}" presName="Name1" presStyleCnt="0"/>
      <dgm:spPr/>
    </dgm:pt>
    <dgm:pt modelId="{F950A205-A0EA-46FC-8379-77FD97CB8262}" type="pres">
      <dgm:prSet presAssocID="{F7F08060-3CB0-49B4-8F33-3FD1AE6CF77D}" presName="cycle" presStyleCnt="0"/>
      <dgm:spPr/>
    </dgm:pt>
    <dgm:pt modelId="{1E879F2A-333B-42D0-A9E9-BD11055F98BA}" type="pres">
      <dgm:prSet presAssocID="{F7F08060-3CB0-49B4-8F33-3FD1AE6CF77D}" presName="srcNode" presStyleLbl="node1" presStyleIdx="0" presStyleCnt="3"/>
      <dgm:spPr/>
    </dgm:pt>
    <dgm:pt modelId="{7D8DE469-795C-4D3C-9839-2024DA602278}" type="pres">
      <dgm:prSet presAssocID="{F7F08060-3CB0-49B4-8F33-3FD1AE6CF77D}" presName="conn" presStyleLbl="parChTrans1D2" presStyleIdx="0" presStyleCnt="1"/>
      <dgm:spPr/>
      <dgm:t>
        <a:bodyPr/>
        <a:lstStyle/>
        <a:p>
          <a:endParaRPr lang="ru-RU"/>
        </a:p>
      </dgm:t>
    </dgm:pt>
    <dgm:pt modelId="{F47002B0-68F7-4845-90CA-0A277FEB77A6}" type="pres">
      <dgm:prSet presAssocID="{F7F08060-3CB0-49B4-8F33-3FD1AE6CF77D}" presName="extraNode" presStyleLbl="node1" presStyleIdx="0" presStyleCnt="3"/>
      <dgm:spPr/>
    </dgm:pt>
    <dgm:pt modelId="{B4A89F79-A14E-4770-AC1F-232834F7ED38}" type="pres">
      <dgm:prSet presAssocID="{F7F08060-3CB0-49B4-8F33-3FD1AE6CF77D}" presName="dstNode" presStyleLbl="node1" presStyleIdx="0" presStyleCnt="3"/>
      <dgm:spPr/>
    </dgm:pt>
    <dgm:pt modelId="{C91BE8DD-103F-4AE4-93AE-DD41C6269D8A}" type="pres">
      <dgm:prSet presAssocID="{C767EB5C-7058-4EDB-B6B0-F4FDC78B5B6A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60DD1-2B8A-4728-8716-EE834AFEC046}" type="pres">
      <dgm:prSet presAssocID="{C767EB5C-7058-4EDB-B6B0-F4FDC78B5B6A}" presName="accent_1" presStyleCnt="0"/>
      <dgm:spPr/>
    </dgm:pt>
    <dgm:pt modelId="{E3A76602-073E-4CBB-A916-BCF390A62E27}" type="pres">
      <dgm:prSet presAssocID="{C767EB5C-7058-4EDB-B6B0-F4FDC78B5B6A}" presName="accentRepeatNode" presStyleLbl="solidFgAcc1" presStyleIdx="0" presStyleCnt="3"/>
      <dgm:spPr/>
    </dgm:pt>
    <dgm:pt modelId="{189C2384-5528-4CBF-BDB3-61A335A826EF}" type="pres">
      <dgm:prSet presAssocID="{635D3365-7C89-4A0D-90E8-4D29802E359E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89E0C-A641-416C-B270-D0327AD4CCD7}" type="pres">
      <dgm:prSet presAssocID="{635D3365-7C89-4A0D-90E8-4D29802E359E}" presName="accent_2" presStyleCnt="0"/>
      <dgm:spPr/>
    </dgm:pt>
    <dgm:pt modelId="{97CEA42F-7FD1-47F6-95FB-1C17F466E965}" type="pres">
      <dgm:prSet presAssocID="{635D3365-7C89-4A0D-90E8-4D29802E359E}" presName="accentRepeatNode" presStyleLbl="solidFgAcc1" presStyleIdx="1" presStyleCnt="3"/>
      <dgm:spPr/>
    </dgm:pt>
    <dgm:pt modelId="{239BC93A-705B-4318-B0BB-668BF36D0A84}" type="pres">
      <dgm:prSet presAssocID="{C471170F-AB2B-4B6A-822C-E36BB2721D9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84565C-F1EE-40AD-90A2-E8255E885A36}" type="pres">
      <dgm:prSet presAssocID="{C471170F-AB2B-4B6A-822C-E36BB2721D9B}" presName="accent_3" presStyleCnt="0"/>
      <dgm:spPr/>
    </dgm:pt>
    <dgm:pt modelId="{3D77B7FC-0E13-4149-84F7-0175E5519FE8}" type="pres">
      <dgm:prSet presAssocID="{C471170F-AB2B-4B6A-822C-E36BB2721D9B}" presName="accentRepeatNode" presStyleLbl="solidFgAcc1" presStyleIdx="2" presStyleCnt="3"/>
      <dgm:spPr/>
    </dgm:pt>
  </dgm:ptLst>
  <dgm:cxnLst>
    <dgm:cxn modelId="{0431D967-1B54-417D-B030-B21E721E88DE}" type="presOf" srcId="{C767EB5C-7058-4EDB-B6B0-F4FDC78B5B6A}" destId="{C91BE8DD-103F-4AE4-93AE-DD41C6269D8A}" srcOrd="0" destOrd="0" presId="urn:microsoft.com/office/officeart/2008/layout/VerticalCurvedList"/>
    <dgm:cxn modelId="{FFD22A67-9E4D-47EB-93B6-C44A2494D5AB}" type="presOf" srcId="{F7F08060-3CB0-49B4-8F33-3FD1AE6CF77D}" destId="{5763AC9E-9392-4E39-B6FD-67ADB59B14AB}" srcOrd="0" destOrd="0" presId="urn:microsoft.com/office/officeart/2008/layout/VerticalCurvedList"/>
    <dgm:cxn modelId="{199636B3-47A1-4253-897A-F821763915B7}" srcId="{F7F08060-3CB0-49B4-8F33-3FD1AE6CF77D}" destId="{635D3365-7C89-4A0D-90E8-4D29802E359E}" srcOrd="1" destOrd="0" parTransId="{5CEBD535-717E-4964-8A31-BA3CFBAF18CA}" sibTransId="{8243F2B0-6284-4CC7-8B2B-1D725345E14F}"/>
    <dgm:cxn modelId="{7B061EFB-00A7-4A4D-BE87-E7384A4693B1}" srcId="{F7F08060-3CB0-49B4-8F33-3FD1AE6CF77D}" destId="{C471170F-AB2B-4B6A-822C-E36BB2721D9B}" srcOrd="2" destOrd="0" parTransId="{44A517F6-D998-4EC3-8995-17CE1BC620EF}" sibTransId="{378A4745-8889-4594-A94F-856AA8C22C53}"/>
    <dgm:cxn modelId="{6A2863AF-61D7-40BB-A538-02C044A8D0C5}" type="presOf" srcId="{3177F217-2041-4DE2-8DC2-4999FBAA9D94}" destId="{7D8DE469-795C-4D3C-9839-2024DA602278}" srcOrd="0" destOrd="0" presId="urn:microsoft.com/office/officeart/2008/layout/VerticalCurvedList"/>
    <dgm:cxn modelId="{84294B78-36D8-4992-8D0D-1ACD3E8AD32C}" srcId="{F7F08060-3CB0-49B4-8F33-3FD1AE6CF77D}" destId="{C767EB5C-7058-4EDB-B6B0-F4FDC78B5B6A}" srcOrd="0" destOrd="0" parTransId="{5FDF44D4-24B9-4078-AE8E-DBEA5FC48275}" sibTransId="{3177F217-2041-4DE2-8DC2-4999FBAA9D94}"/>
    <dgm:cxn modelId="{31312C7D-5298-4D39-80C2-83523D58482E}" type="presOf" srcId="{C471170F-AB2B-4B6A-822C-E36BB2721D9B}" destId="{239BC93A-705B-4318-B0BB-668BF36D0A84}" srcOrd="0" destOrd="0" presId="urn:microsoft.com/office/officeart/2008/layout/VerticalCurvedList"/>
    <dgm:cxn modelId="{1ACDAEEC-40AB-4084-8047-D02AA267D246}" type="presOf" srcId="{635D3365-7C89-4A0D-90E8-4D29802E359E}" destId="{189C2384-5528-4CBF-BDB3-61A335A826EF}" srcOrd="0" destOrd="0" presId="urn:microsoft.com/office/officeart/2008/layout/VerticalCurvedList"/>
    <dgm:cxn modelId="{2155017C-71E4-47EE-99ED-59A672BD78DE}" type="presParOf" srcId="{5763AC9E-9392-4E39-B6FD-67ADB59B14AB}" destId="{46F06458-CCCE-488E-9D81-E3FD00C5F903}" srcOrd="0" destOrd="0" presId="urn:microsoft.com/office/officeart/2008/layout/VerticalCurvedList"/>
    <dgm:cxn modelId="{C1A4D721-5EF7-4E01-A7D7-9B369264467C}" type="presParOf" srcId="{46F06458-CCCE-488E-9D81-E3FD00C5F903}" destId="{F950A205-A0EA-46FC-8379-77FD97CB8262}" srcOrd="0" destOrd="0" presId="urn:microsoft.com/office/officeart/2008/layout/VerticalCurvedList"/>
    <dgm:cxn modelId="{47DFD96E-7338-431E-8341-46BC69C34ADA}" type="presParOf" srcId="{F950A205-A0EA-46FC-8379-77FD97CB8262}" destId="{1E879F2A-333B-42D0-A9E9-BD11055F98BA}" srcOrd="0" destOrd="0" presId="urn:microsoft.com/office/officeart/2008/layout/VerticalCurvedList"/>
    <dgm:cxn modelId="{E920C4F4-465F-453B-A22F-2C14200B9D45}" type="presParOf" srcId="{F950A205-A0EA-46FC-8379-77FD97CB8262}" destId="{7D8DE469-795C-4D3C-9839-2024DA602278}" srcOrd="1" destOrd="0" presId="urn:microsoft.com/office/officeart/2008/layout/VerticalCurvedList"/>
    <dgm:cxn modelId="{95F45199-9862-40B1-B5E8-20C93B936830}" type="presParOf" srcId="{F950A205-A0EA-46FC-8379-77FD97CB8262}" destId="{F47002B0-68F7-4845-90CA-0A277FEB77A6}" srcOrd="2" destOrd="0" presId="urn:microsoft.com/office/officeart/2008/layout/VerticalCurvedList"/>
    <dgm:cxn modelId="{CC8A9A9F-66F1-43FE-A013-BE64B7F2CFCD}" type="presParOf" srcId="{F950A205-A0EA-46FC-8379-77FD97CB8262}" destId="{B4A89F79-A14E-4770-AC1F-232834F7ED38}" srcOrd="3" destOrd="0" presId="urn:microsoft.com/office/officeart/2008/layout/VerticalCurvedList"/>
    <dgm:cxn modelId="{043D016E-FFFB-43CD-A816-953063777346}" type="presParOf" srcId="{46F06458-CCCE-488E-9D81-E3FD00C5F903}" destId="{C91BE8DD-103F-4AE4-93AE-DD41C6269D8A}" srcOrd="1" destOrd="0" presId="urn:microsoft.com/office/officeart/2008/layout/VerticalCurvedList"/>
    <dgm:cxn modelId="{C6A29BEC-441A-489A-B241-C9274D56D473}" type="presParOf" srcId="{46F06458-CCCE-488E-9D81-E3FD00C5F903}" destId="{78360DD1-2B8A-4728-8716-EE834AFEC046}" srcOrd="2" destOrd="0" presId="urn:microsoft.com/office/officeart/2008/layout/VerticalCurvedList"/>
    <dgm:cxn modelId="{CF48E536-EF79-4968-9004-B1440E0C158B}" type="presParOf" srcId="{78360DD1-2B8A-4728-8716-EE834AFEC046}" destId="{E3A76602-073E-4CBB-A916-BCF390A62E27}" srcOrd="0" destOrd="0" presId="urn:microsoft.com/office/officeart/2008/layout/VerticalCurvedList"/>
    <dgm:cxn modelId="{83E0D0FE-23E4-4346-AF91-9C1FE89E15D1}" type="presParOf" srcId="{46F06458-CCCE-488E-9D81-E3FD00C5F903}" destId="{189C2384-5528-4CBF-BDB3-61A335A826EF}" srcOrd="3" destOrd="0" presId="urn:microsoft.com/office/officeart/2008/layout/VerticalCurvedList"/>
    <dgm:cxn modelId="{56997884-376D-41D9-AAF9-9DAD4243BCDD}" type="presParOf" srcId="{46F06458-CCCE-488E-9D81-E3FD00C5F903}" destId="{EC989E0C-A641-416C-B270-D0327AD4CCD7}" srcOrd="4" destOrd="0" presId="urn:microsoft.com/office/officeart/2008/layout/VerticalCurvedList"/>
    <dgm:cxn modelId="{CBED22AC-6BB2-4202-86DC-7D81D8480485}" type="presParOf" srcId="{EC989E0C-A641-416C-B270-D0327AD4CCD7}" destId="{97CEA42F-7FD1-47F6-95FB-1C17F466E965}" srcOrd="0" destOrd="0" presId="urn:microsoft.com/office/officeart/2008/layout/VerticalCurvedList"/>
    <dgm:cxn modelId="{4C707079-2837-4B5F-840B-D94D2159120B}" type="presParOf" srcId="{46F06458-CCCE-488E-9D81-E3FD00C5F903}" destId="{239BC93A-705B-4318-B0BB-668BF36D0A84}" srcOrd="5" destOrd="0" presId="urn:microsoft.com/office/officeart/2008/layout/VerticalCurvedList"/>
    <dgm:cxn modelId="{9B27A5CE-CF83-4363-B7D5-31FE079B2191}" type="presParOf" srcId="{46F06458-CCCE-488E-9D81-E3FD00C5F903}" destId="{B784565C-F1EE-40AD-90A2-E8255E885A36}" srcOrd="6" destOrd="0" presId="urn:microsoft.com/office/officeart/2008/layout/VerticalCurvedList"/>
    <dgm:cxn modelId="{420E4A3F-1455-4DE7-98E4-2B6003836720}" type="presParOf" srcId="{B784565C-F1EE-40AD-90A2-E8255E885A36}" destId="{3D77B7FC-0E13-4149-84F7-0175E5519FE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F08060-3CB0-49B4-8F33-3FD1AE6CF77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67EB5C-7058-4EDB-B6B0-F4FDC78B5B6A}">
      <dgm:prSet phldrT="[Текст]"/>
      <dgm:spPr>
        <a:solidFill>
          <a:srgbClr val="002060"/>
        </a:solidFill>
      </dgm:spPr>
      <dgm:t>
        <a:bodyPr/>
        <a:lstStyle/>
        <a:p>
          <a:r>
            <a:rPr lang="ru-RU" dirty="0" smtClean="0"/>
            <a:t>Увеличить охват детей, занимающихся по ДОП, в </a:t>
          </a:r>
          <a:r>
            <a:rPr lang="ru-RU" dirty="0" err="1" smtClean="0"/>
            <a:t>т.ч</a:t>
          </a:r>
          <a:r>
            <a:rPr lang="ru-RU" dirty="0" smtClean="0"/>
            <a:t>. естествен-</a:t>
          </a:r>
          <a:r>
            <a:rPr lang="ru-RU" dirty="0" err="1" smtClean="0"/>
            <a:t>нонаучной</a:t>
          </a:r>
          <a:r>
            <a:rPr lang="ru-RU" dirty="0" smtClean="0"/>
            <a:t> и технической направленности через реализацию новых ДОП, современные конкурсы, сетевое взаимодействие.</a:t>
          </a:r>
          <a:endParaRPr lang="ru-RU" dirty="0"/>
        </a:p>
      </dgm:t>
    </dgm:pt>
    <dgm:pt modelId="{5FDF44D4-24B9-4078-AE8E-DBEA5FC48275}" type="parTrans" cxnId="{84294B78-36D8-4992-8D0D-1ACD3E8AD32C}">
      <dgm:prSet/>
      <dgm:spPr/>
      <dgm:t>
        <a:bodyPr/>
        <a:lstStyle/>
        <a:p>
          <a:endParaRPr lang="ru-RU"/>
        </a:p>
      </dgm:t>
    </dgm:pt>
    <dgm:pt modelId="{3177F217-2041-4DE2-8DC2-4999FBAA9D94}" type="sibTrans" cxnId="{84294B78-36D8-4992-8D0D-1ACD3E8AD32C}">
      <dgm:prSet/>
      <dgm:spPr/>
      <dgm:t>
        <a:bodyPr/>
        <a:lstStyle/>
        <a:p>
          <a:endParaRPr lang="ru-RU"/>
        </a:p>
      </dgm:t>
    </dgm:pt>
    <dgm:pt modelId="{635D3365-7C89-4A0D-90E8-4D29802E359E}">
      <dgm:prSet phldrT="[Текст]"/>
      <dgm:spPr>
        <a:solidFill>
          <a:srgbClr val="286220"/>
        </a:solidFill>
      </dgm:spPr>
      <dgm:t>
        <a:bodyPr/>
        <a:lstStyle/>
        <a:p>
          <a:r>
            <a:rPr lang="ru-RU" dirty="0" smtClean="0"/>
            <a:t>Внедрить систему персонифицированного учёта и персонифицированного финансирования дополнительного образования детей. </a:t>
          </a:r>
          <a:endParaRPr lang="ru-RU" dirty="0"/>
        </a:p>
      </dgm:t>
    </dgm:pt>
    <dgm:pt modelId="{5CEBD535-717E-4964-8A31-BA3CFBAF18CA}" type="parTrans" cxnId="{199636B3-47A1-4253-897A-F821763915B7}">
      <dgm:prSet/>
      <dgm:spPr/>
      <dgm:t>
        <a:bodyPr/>
        <a:lstStyle/>
        <a:p>
          <a:endParaRPr lang="ru-RU"/>
        </a:p>
      </dgm:t>
    </dgm:pt>
    <dgm:pt modelId="{8243F2B0-6284-4CC7-8B2B-1D725345E14F}" type="sibTrans" cxnId="{199636B3-47A1-4253-897A-F821763915B7}">
      <dgm:prSet/>
      <dgm:spPr/>
      <dgm:t>
        <a:bodyPr/>
        <a:lstStyle/>
        <a:p>
          <a:endParaRPr lang="ru-RU"/>
        </a:p>
      </dgm:t>
    </dgm:pt>
    <dgm:pt modelId="{C471170F-AB2B-4B6A-822C-E36BB2721D9B}">
      <dgm:prSet phldrT="[Текст]"/>
      <dgm:spPr>
        <a:solidFill>
          <a:srgbClr val="A41C2F"/>
        </a:solidFill>
      </dgm:spPr>
      <dgm:t>
        <a:bodyPr/>
        <a:lstStyle/>
        <a:p>
          <a:r>
            <a:rPr lang="ru-RU" dirty="0" smtClean="0"/>
            <a:t>Внедрить общедоступный навигатор по дополнительным общеобразовательным программам.</a:t>
          </a:r>
          <a:endParaRPr lang="ru-RU" dirty="0"/>
        </a:p>
      </dgm:t>
    </dgm:pt>
    <dgm:pt modelId="{44A517F6-D998-4EC3-8995-17CE1BC620EF}" type="parTrans" cxnId="{7B061EFB-00A7-4A4D-BE87-E7384A4693B1}">
      <dgm:prSet/>
      <dgm:spPr/>
      <dgm:t>
        <a:bodyPr/>
        <a:lstStyle/>
        <a:p>
          <a:endParaRPr lang="ru-RU"/>
        </a:p>
      </dgm:t>
    </dgm:pt>
    <dgm:pt modelId="{378A4745-8889-4594-A94F-856AA8C22C53}" type="sibTrans" cxnId="{7B061EFB-00A7-4A4D-BE87-E7384A4693B1}">
      <dgm:prSet/>
      <dgm:spPr/>
      <dgm:t>
        <a:bodyPr/>
        <a:lstStyle/>
        <a:p>
          <a:endParaRPr lang="ru-RU"/>
        </a:p>
      </dgm:t>
    </dgm:pt>
    <dgm:pt modelId="{5763AC9E-9392-4E39-B6FD-67ADB59B14AB}" type="pres">
      <dgm:prSet presAssocID="{F7F08060-3CB0-49B4-8F33-3FD1AE6CF77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6F06458-CCCE-488E-9D81-E3FD00C5F903}" type="pres">
      <dgm:prSet presAssocID="{F7F08060-3CB0-49B4-8F33-3FD1AE6CF77D}" presName="Name1" presStyleCnt="0"/>
      <dgm:spPr/>
    </dgm:pt>
    <dgm:pt modelId="{F950A205-A0EA-46FC-8379-77FD97CB8262}" type="pres">
      <dgm:prSet presAssocID="{F7F08060-3CB0-49B4-8F33-3FD1AE6CF77D}" presName="cycle" presStyleCnt="0"/>
      <dgm:spPr/>
    </dgm:pt>
    <dgm:pt modelId="{1E879F2A-333B-42D0-A9E9-BD11055F98BA}" type="pres">
      <dgm:prSet presAssocID="{F7F08060-3CB0-49B4-8F33-3FD1AE6CF77D}" presName="srcNode" presStyleLbl="node1" presStyleIdx="0" presStyleCnt="3"/>
      <dgm:spPr/>
    </dgm:pt>
    <dgm:pt modelId="{7D8DE469-795C-4D3C-9839-2024DA602278}" type="pres">
      <dgm:prSet presAssocID="{F7F08060-3CB0-49B4-8F33-3FD1AE6CF77D}" presName="conn" presStyleLbl="parChTrans1D2" presStyleIdx="0" presStyleCnt="1"/>
      <dgm:spPr/>
      <dgm:t>
        <a:bodyPr/>
        <a:lstStyle/>
        <a:p>
          <a:endParaRPr lang="ru-RU"/>
        </a:p>
      </dgm:t>
    </dgm:pt>
    <dgm:pt modelId="{F47002B0-68F7-4845-90CA-0A277FEB77A6}" type="pres">
      <dgm:prSet presAssocID="{F7F08060-3CB0-49B4-8F33-3FD1AE6CF77D}" presName="extraNode" presStyleLbl="node1" presStyleIdx="0" presStyleCnt="3"/>
      <dgm:spPr/>
    </dgm:pt>
    <dgm:pt modelId="{B4A89F79-A14E-4770-AC1F-232834F7ED38}" type="pres">
      <dgm:prSet presAssocID="{F7F08060-3CB0-49B4-8F33-3FD1AE6CF77D}" presName="dstNode" presStyleLbl="node1" presStyleIdx="0" presStyleCnt="3"/>
      <dgm:spPr/>
    </dgm:pt>
    <dgm:pt modelId="{C91BE8DD-103F-4AE4-93AE-DD41C6269D8A}" type="pres">
      <dgm:prSet presAssocID="{C767EB5C-7058-4EDB-B6B0-F4FDC78B5B6A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60DD1-2B8A-4728-8716-EE834AFEC046}" type="pres">
      <dgm:prSet presAssocID="{C767EB5C-7058-4EDB-B6B0-F4FDC78B5B6A}" presName="accent_1" presStyleCnt="0"/>
      <dgm:spPr/>
    </dgm:pt>
    <dgm:pt modelId="{E3A76602-073E-4CBB-A916-BCF390A62E27}" type="pres">
      <dgm:prSet presAssocID="{C767EB5C-7058-4EDB-B6B0-F4FDC78B5B6A}" presName="accentRepeatNode" presStyleLbl="solidFgAcc1" presStyleIdx="0" presStyleCnt="3"/>
      <dgm:spPr/>
    </dgm:pt>
    <dgm:pt modelId="{189C2384-5528-4CBF-BDB3-61A335A826EF}" type="pres">
      <dgm:prSet presAssocID="{635D3365-7C89-4A0D-90E8-4D29802E359E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89E0C-A641-416C-B270-D0327AD4CCD7}" type="pres">
      <dgm:prSet presAssocID="{635D3365-7C89-4A0D-90E8-4D29802E359E}" presName="accent_2" presStyleCnt="0"/>
      <dgm:spPr/>
    </dgm:pt>
    <dgm:pt modelId="{97CEA42F-7FD1-47F6-95FB-1C17F466E965}" type="pres">
      <dgm:prSet presAssocID="{635D3365-7C89-4A0D-90E8-4D29802E359E}" presName="accentRepeatNode" presStyleLbl="solidFgAcc1" presStyleIdx="1" presStyleCnt="3"/>
      <dgm:spPr/>
    </dgm:pt>
    <dgm:pt modelId="{239BC93A-705B-4318-B0BB-668BF36D0A84}" type="pres">
      <dgm:prSet presAssocID="{C471170F-AB2B-4B6A-822C-E36BB2721D9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84565C-F1EE-40AD-90A2-E8255E885A36}" type="pres">
      <dgm:prSet presAssocID="{C471170F-AB2B-4B6A-822C-E36BB2721D9B}" presName="accent_3" presStyleCnt="0"/>
      <dgm:spPr/>
    </dgm:pt>
    <dgm:pt modelId="{3D77B7FC-0E13-4149-84F7-0175E5519FE8}" type="pres">
      <dgm:prSet presAssocID="{C471170F-AB2B-4B6A-822C-E36BB2721D9B}" presName="accentRepeatNode" presStyleLbl="solidFgAcc1" presStyleIdx="2" presStyleCnt="3"/>
      <dgm:spPr/>
    </dgm:pt>
  </dgm:ptLst>
  <dgm:cxnLst>
    <dgm:cxn modelId="{B344F96E-552C-40CE-8CBB-19FF606ECEF8}" type="presOf" srcId="{F7F08060-3CB0-49B4-8F33-3FD1AE6CF77D}" destId="{5763AC9E-9392-4E39-B6FD-67ADB59B14AB}" srcOrd="0" destOrd="0" presId="urn:microsoft.com/office/officeart/2008/layout/VerticalCurvedList"/>
    <dgm:cxn modelId="{7B061EFB-00A7-4A4D-BE87-E7384A4693B1}" srcId="{F7F08060-3CB0-49B4-8F33-3FD1AE6CF77D}" destId="{C471170F-AB2B-4B6A-822C-E36BB2721D9B}" srcOrd="2" destOrd="0" parTransId="{44A517F6-D998-4EC3-8995-17CE1BC620EF}" sibTransId="{378A4745-8889-4594-A94F-856AA8C22C53}"/>
    <dgm:cxn modelId="{08154E64-3CD0-47BB-BC70-DF1DCDDDBF3F}" type="presOf" srcId="{C767EB5C-7058-4EDB-B6B0-F4FDC78B5B6A}" destId="{C91BE8DD-103F-4AE4-93AE-DD41C6269D8A}" srcOrd="0" destOrd="0" presId="urn:microsoft.com/office/officeart/2008/layout/VerticalCurvedList"/>
    <dgm:cxn modelId="{7CB95E12-1671-4E32-89FD-A6F719FC94D2}" type="presOf" srcId="{635D3365-7C89-4A0D-90E8-4D29802E359E}" destId="{189C2384-5528-4CBF-BDB3-61A335A826EF}" srcOrd="0" destOrd="0" presId="urn:microsoft.com/office/officeart/2008/layout/VerticalCurvedList"/>
    <dgm:cxn modelId="{12430394-678A-40E7-9253-ED4B86332F9C}" type="presOf" srcId="{C471170F-AB2B-4B6A-822C-E36BB2721D9B}" destId="{239BC93A-705B-4318-B0BB-668BF36D0A84}" srcOrd="0" destOrd="0" presId="urn:microsoft.com/office/officeart/2008/layout/VerticalCurvedList"/>
    <dgm:cxn modelId="{84294B78-36D8-4992-8D0D-1ACD3E8AD32C}" srcId="{F7F08060-3CB0-49B4-8F33-3FD1AE6CF77D}" destId="{C767EB5C-7058-4EDB-B6B0-F4FDC78B5B6A}" srcOrd="0" destOrd="0" parTransId="{5FDF44D4-24B9-4078-AE8E-DBEA5FC48275}" sibTransId="{3177F217-2041-4DE2-8DC2-4999FBAA9D94}"/>
    <dgm:cxn modelId="{A29B183F-E9BD-4B5B-A953-E4F5D7D5511C}" type="presOf" srcId="{3177F217-2041-4DE2-8DC2-4999FBAA9D94}" destId="{7D8DE469-795C-4D3C-9839-2024DA602278}" srcOrd="0" destOrd="0" presId="urn:microsoft.com/office/officeart/2008/layout/VerticalCurvedList"/>
    <dgm:cxn modelId="{199636B3-47A1-4253-897A-F821763915B7}" srcId="{F7F08060-3CB0-49B4-8F33-3FD1AE6CF77D}" destId="{635D3365-7C89-4A0D-90E8-4D29802E359E}" srcOrd="1" destOrd="0" parTransId="{5CEBD535-717E-4964-8A31-BA3CFBAF18CA}" sibTransId="{8243F2B0-6284-4CC7-8B2B-1D725345E14F}"/>
    <dgm:cxn modelId="{4480CB19-E2BD-47F8-BD3D-CDCDF2CB92DC}" type="presParOf" srcId="{5763AC9E-9392-4E39-B6FD-67ADB59B14AB}" destId="{46F06458-CCCE-488E-9D81-E3FD00C5F903}" srcOrd="0" destOrd="0" presId="urn:microsoft.com/office/officeart/2008/layout/VerticalCurvedList"/>
    <dgm:cxn modelId="{59C25782-6F23-418B-B400-9F3C61CD4D00}" type="presParOf" srcId="{46F06458-CCCE-488E-9D81-E3FD00C5F903}" destId="{F950A205-A0EA-46FC-8379-77FD97CB8262}" srcOrd="0" destOrd="0" presId="urn:microsoft.com/office/officeart/2008/layout/VerticalCurvedList"/>
    <dgm:cxn modelId="{BF86F8A2-FDC8-47BC-98C5-DC2A17F56828}" type="presParOf" srcId="{F950A205-A0EA-46FC-8379-77FD97CB8262}" destId="{1E879F2A-333B-42D0-A9E9-BD11055F98BA}" srcOrd="0" destOrd="0" presId="urn:microsoft.com/office/officeart/2008/layout/VerticalCurvedList"/>
    <dgm:cxn modelId="{0F0EDEDB-7078-4285-9431-924C7FA7734A}" type="presParOf" srcId="{F950A205-A0EA-46FC-8379-77FD97CB8262}" destId="{7D8DE469-795C-4D3C-9839-2024DA602278}" srcOrd="1" destOrd="0" presId="urn:microsoft.com/office/officeart/2008/layout/VerticalCurvedList"/>
    <dgm:cxn modelId="{D02A590E-D433-439B-82C0-8DA4A3A62D24}" type="presParOf" srcId="{F950A205-A0EA-46FC-8379-77FD97CB8262}" destId="{F47002B0-68F7-4845-90CA-0A277FEB77A6}" srcOrd="2" destOrd="0" presId="urn:microsoft.com/office/officeart/2008/layout/VerticalCurvedList"/>
    <dgm:cxn modelId="{E6E3B976-5E24-4CE5-B9FD-2F9BCF1E5DEB}" type="presParOf" srcId="{F950A205-A0EA-46FC-8379-77FD97CB8262}" destId="{B4A89F79-A14E-4770-AC1F-232834F7ED38}" srcOrd="3" destOrd="0" presId="urn:microsoft.com/office/officeart/2008/layout/VerticalCurvedList"/>
    <dgm:cxn modelId="{A1CB0C97-53FA-4FED-81F6-B7FE57EB31EA}" type="presParOf" srcId="{46F06458-CCCE-488E-9D81-E3FD00C5F903}" destId="{C91BE8DD-103F-4AE4-93AE-DD41C6269D8A}" srcOrd="1" destOrd="0" presId="urn:microsoft.com/office/officeart/2008/layout/VerticalCurvedList"/>
    <dgm:cxn modelId="{A3BF3EB7-0A48-4B6A-8A11-EC805C74CFCA}" type="presParOf" srcId="{46F06458-CCCE-488E-9D81-E3FD00C5F903}" destId="{78360DD1-2B8A-4728-8716-EE834AFEC046}" srcOrd="2" destOrd="0" presId="urn:microsoft.com/office/officeart/2008/layout/VerticalCurvedList"/>
    <dgm:cxn modelId="{87560F31-394B-41CE-BE0F-1E6FF75464DB}" type="presParOf" srcId="{78360DD1-2B8A-4728-8716-EE834AFEC046}" destId="{E3A76602-073E-4CBB-A916-BCF390A62E27}" srcOrd="0" destOrd="0" presId="urn:microsoft.com/office/officeart/2008/layout/VerticalCurvedList"/>
    <dgm:cxn modelId="{B312E802-EB12-444F-851E-29E9EC34599D}" type="presParOf" srcId="{46F06458-CCCE-488E-9D81-E3FD00C5F903}" destId="{189C2384-5528-4CBF-BDB3-61A335A826EF}" srcOrd="3" destOrd="0" presId="urn:microsoft.com/office/officeart/2008/layout/VerticalCurvedList"/>
    <dgm:cxn modelId="{8D6F55DB-9365-4A13-8C10-89E3DB38DE47}" type="presParOf" srcId="{46F06458-CCCE-488E-9D81-E3FD00C5F903}" destId="{EC989E0C-A641-416C-B270-D0327AD4CCD7}" srcOrd="4" destOrd="0" presId="urn:microsoft.com/office/officeart/2008/layout/VerticalCurvedList"/>
    <dgm:cxn modelId="{75E5F88A-2912-4EB2-BE4F-7768B55749A9}" type="presParOf" srcId="{EC989E0C-A641-416C-B270-D0327AD4CCD7}" destId="{97CEA42F-7FD1-47F6-95FB-1C17F466E965}" srcOrd="0" destOrd="0" presId="urn:microsoft.com/office/officeart/2008/layout/VerticalCurvedList"/>
    <dgm:cxn modelId="{5B6D7FC0-3489-426B-821E-EF0AF2B96DAA}" type="presParOf" srcId="{46F06458-CCCE-488E-9D81-E3FD00C5F903}" destId="{239BC93A-705B-4318-B0BB-668BF36D0A84}" srcOrd="5" destOrd="0" presId="urn:microsoft.com/office/officeart/2008/layout/VerticalCurvedList"/>
    <dgm:cxn modelId="{A3A76359-8BEA-4CE8-AE44-EEE49F0F8744}" type="presParOf" srcId="{46F06458-CCCE-488E-9D81-E3FD00C5F903}" destId="{B784565C-F1EE-40AD-90A2-E8255E885A36}" srcOrd="6" destOrd="0" presId="urn:microsoft.com/office/officeart/2008/layout/VerticalCurvedList"/>
    <dgm:cxn modelId="{DE270502-E89E-4FBE-BB47-007152A2E687}" type="presParOf" srcId="{B784565C-F1EE-40AD-90A2-E8255E885A36}" destId="{3D77B7FC-0E13-4149-84F7-0175E5519FE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F08060-3CB0-49B4-8F33-3FD1AE6CF77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67EB5C-7058-4EDB-B6B0-F4FDC78B5B6A}">
      <dgm:prSet phldrT="[Текст]"/>
      <dgm:spPr>
        <a:solidFill>
          <a:srgbClr val="002060"/>
        </a:solidFill>
      </dgm:spPr>
      <dgm:t>
        <a:bodyPr/>
        <a:lstStyle/>
        <a:p>
          <a:r>
            <a:rPr lang="ru-RU" dirty="0" smtClean="0"/>
            <a:t>Формировать современную систему совершенствования профессионального мастерства педагогических и управленческих кадров сферы дополнительного образования детей.</a:t>
          </a:r>
          <a:endParaRPr lang="ru-RU" dirty="0"/>
        </a:p>
      </dgm:t>
    </dgm:pt>
    <dgm:pt modelId="{5FDF44D4-24B9-4078-AE8E-DBEA5FC48275}" type="parTrans" cxnId="{84294B78-36D8-4992-8D0D-1ACD3E8AD32C}">
      <dgm:prSet/>
      <dgm:spPr/>
      <dgm:t>
        <a:bodyPr/>
        <a:lstStyle/>
        <a:p>
          <a:endParaRPr lang="ru-RU"/>
        </a:p>
      </dgm:t>
    </dgm:pt>
    <dgm:pt modelId="{3177F217-2041-4DE2-8DC2-4999FBAA9D94}" type="sibTrans" cxnId="{84294B78-36D8-4992-8D0D-1ACD3E8AD32C}">
      <dgm:prSet/>
      <dgm:spPr/>
      <dgm:t>
        <a:bodyPr/>
        <a:lstStyle/>
        <a:p>
          <a:endParaRPr lang="ru-RU"/>
        </a:p>
      </dgm:t>
    </dgm:pt>
    <dgm:pt modelId="{635D3365-7C89-4A0D-90E8-4D29802E359E}">
      <dgm:prSet phldrT="[Текст]"/>
      <dgm:spPr>
        <a:solidFill>
          <a:srgbClr val="286220"/>
        </a:solidFill>
      </dgm:spPr>
      <dgm:t>
        <a:bodyPr/>
        <a:lstStyle/>
        <a:p>
          <a:r>
            <a:rPr lang="ru-RU" dirty="0" smtClean="0"/>
            <a:t>Совершенствовать организационные формы обучения, воспитания и социализации одарённых и талантливых детей и молодёжи, в том числе используя практику организации летних школ.</a:t>
          </a:r>
          <a:endParaRPr lang="ru-RU" dirty="0"/>
        </a:p>
      </dgm:t>
    </dgm:pt>
    <dgm:pt modelId="{5CEBD535-717E-4964-8A31-BA3CFBAF18CA}" type="parTrans" cxnId="{199636B3-47A1-4253-897A-F821763915B7}">
      <dgm:prSet/>
      <dgm:spPr/>
      <dgm:t>
        <a:bodyPr/>
        <a:lstStyle/>
        <a:p>
          <a:endParaRPr lang="ru-RU"/>
        </a:p>
      </dgm:t>
    </dgm:pt>
    <dgm:pt modelId="{8243F2B0-6284-4CC7-8B2B-1D725345E14F}" type="sibTrans" cxnId="{199636B3-47A1-4253-897A-F821763915B7}">
      <dgm:prSet/>
      <dgm:spPr/>
      <dgm:t>
        <a:bodyPr/>
        <a:lstStyle/>
        <a:p>
          <a:endParaRPr lang="ru-RU"/>
        </a:p>
      </dgm:t>
    </dgm:pt>
    <dgm:pt modelId="{C471170F-AB2B-4B6A-822C-E36BB2721D9B}">
      <dgm:prSet phldrT="[Текст]"/>
      <dgm:spPr>
        <a:solidFill>
          <a:srgbClr val="A41C2F"/>
        </a:solidFill>
      </dgm:spPr>
      <dgm:t>
        <a:bodyPr/>
        <a:lstStyle/>
        <a:p>
          <a:r>
            <a:rPr lang="ru-RU" dirty="0" smtClean="0"/>
            <a:t>Обеспечить качество проведения региональных олимпиад и должную подготовку к ним обучающихся школ Ленинградской области.</a:t>
          </a:r>
          <a:endParaRPr lang="ru-RU" dirty="0"/>
        </a:p>
      </dgm:t>
    </dgm:pt>
    <dgm:pt modelId="{44A517F6-D998-4EC3-8995-17CE1BC620EF}" type="parTrans" cxnId="{7B061EFB-00A7-4A4D-BE87-E7384A4693B1}">
      <dgm:prSet/>
      <dgm:spPr/>
      <dgm:t>
        <a:bodyPr/>
        <a:lstStyle/>
        <a:p>
          <a:endParaRPr lang="ru-RU"/>
        </a:p>
      </dgm:t>
    </dgm:pt>
    <dgm:pt modelId="{378A4745-8889-4594-A94F-856AA8C22C53}" type="sibTrans" cxnId="{7B061EFB-00A7-4A4D-BE87-E7384A4693B1}">
      <dgm:prSet/>
      <dgm:spPr/>
      <dgm:t>
        <a:bodyPr/>
        <a:lstStyle/>
        <a:p>
          <a:endParaRPr lang="ru-RU"/>
        </a:p>
      </dgm:t>
    </dgm:pt>
    <dgm:pt modelId="{5763AC9E-9392-4E39-B6FD-67ADB59B14AB}" type="pres">
      <dgm:prSet presAssocID="{F7F08060-3CB0-49B4-8F33-3FD1AE6CF77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6F06458-CCCE-488E-9D81-E3FD00C5F903}" type="pres">
      <dgm:prSet presAssocID="{F7F08060-3CB0-49B4-8F33-3FD1AE6CF77D}" presName="Name1" presStyleCnt="0"/>
      <dgm:spPr/>
    </dgm:pt>
    <dgm:pt modelId="{F950A205-A0EA-46FC-8379-77FD97CB8262}" type="pres">
      <dgm:prSet presAssocID="{F7F08060-3CB0-49B4-8F33-3FD1AE6CF77D}" presName="cycle" presStyleCnt="0"/>
      <dgm:spPr/>
    </dgm:pt>
    <dgm:pt modelId="{1E879F2A-333B-42D0-A9E9-BD11055F98BA}" type="pres">
      <dgm:prSet presAssocID="{F7F08060-3CB0-49B4-8F33-3FD1AE6CF77D}" presName="srcNode" presStyleLbl="node1" presStyleIdx="0" presStyleCnt="3"/>
      <dgm:spPr/>
    </dgm:pt>
    <dgm:pt modelId="{7D8DE469-795C-4D3C-9839-2024DA602278}" type="pres">
      <dgm:prSet presAssocID="{F7F08060-3CB0-49B4-8F33-3FD1AE6CF77D}" presName="conn" presStyleLbl="parChTrans1D2" presStyleIdx="0" presStyleCnt="1"/>
      <dgm:spPr/>
      <dgm:t>
        <a:bodyPr/>
        <a:lstStyle/>
        <a:p>
          <a:endParaRPr lang="ru-RU"/>
        </a:p>
      </dgm:t>
    </dgm:pt>
    <dgm:pt modelId="{F47002B0-68F7-4845-90CA-0A277FEB77A6}" type="pres">
      <dgm:prSet presAssocID="{F7F08060-3CB0-49B4-8F33-3FD1AE6CF77D}" presName="extraNode" presStyleLbl="node1" presStyleIdx="0" presStyleCnt="3"/>
      <dgm:spPr/>
    </dgm:pt>
    <dgm:pt modelId="{B4A89F79-A14E-4770-AC1F-232834F7ED38}" type="pres">
      <dgm:prSet presAssocID="{F7F08060-3CB0-49B4-8F33-3FD1AE6CF77D}" presName="dstNode" presStyleLbl="node1" presStyleIdx="0" presStyleCnt="3"/>
      <dgm:spPr/>
    </dgm:pt>
    <dgm:pt modelId="{C91BE8DD-103F-4AE4-93AE-DD41C6269D8A}" type="pres">
      <dgm:prSet presAssocID="{C767EB5C-7058-4EDB-B6B0-F4FDC78B5B6A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60DD1-2B8A-4728-8716-EE834AFEC046}" type="pres">
      <dgm:prSet presAssocID="{C767EB5C-7058-4EDB-B6B0-F4FDC78B5B6A}" presName="accent_1" presStyleCnt="0"/>
      <dgm:spPr/>
    </dgm:pt>
    <dgm:pt modelId="{E3A76602-073E-4CBB-A916-BCF390A62E27}" type="pres">
      <dgm:prSet presAssocID="{C767EB5C-7058-4EDB-B6B0-F4FDC78B5B6A}" presName="accentRepeatNode" presStyleLbl="solidFgAcc1" presStyleIdx="0" presStyleCnt="3"/>
      <dgm:spPr/>
    </dgm:pt>
    <dgm:pt modelId="{189C2384-5528-4CBF-BDB3-61A335A826EF}" type="pres">
      <dgm:prSet presAssocID="{635D3365-7C89-4A0D-90E8-4D29802E359E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89E0C-A641-416C-B270-D0327AD4CCD7}" type="pres">
      <dgm:prSet presAssocID="{635D3365-7C89-4A0D-90E8-4D29802E359E}" presName="accent_2" presStyleCnt="0"/>
      <dgm:spPr/>
    </dgm:pt>
    <dgm:pt modelId="{97CEA42F-7FD1-47F6-95FB-1C17F466E965}" type="pres">
      <dgm:prSet presAssocID="{635D3365-7C89-4A0D-90E8-4D29802E359E}" presName="accentRepeatNode" presStyleLbl="solidFgAcc1" presStyleIdx="1" presStyleCnt="3"/>
      <dgm:spPr/>
    </dgm:pt>
    <dgm:pt modelId="{239BC93A-705B-4318-B0BB-668BF36D0A84}" type="pres">
      <dgm:prSet presAssocID="{C471170F-AB2B-4B6A-822C-E36BB2721D9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84565C-F1EE-40AD-90A2-E8255E885A36}" type="pres">
      <dgm:prSet presAssocID="{C471170F-AB2B-4B6A-822C-E36BB2721D9B}" presName="accent_3" presStyleCnt="0"/>
      <dgm:spPr/>
    </dgm:pt>
    <dgm:pt modelId="{3D77B7FC-0E13-4149-84F7-0175E5519FE8}" type="pres">
      <dgm:prSet presAssocID="{C471170F-AB2B-4B6A-822C-E36BB2721D9B}" presName="accentRepeatNode" presStyleLbl="solidFgAcc1" presStyleIdx="2" presStyleCnt="3"/>
      <dgm:spPr/>
    </dgm:pt>
  </dgm:ptLst>
  <dgm:cxnLst>
    <dgm:cxn modelId="{7B061EFB-00A7-4A4D-BE87-E7384A4693B1}" srcId="{F7F08060-3CB0-49B4-8F33-3FD1AE6CF77D}" destId="{C471170F-AB2B-4B6A-822C-E36BB2721D9B}" srcOrd="2" destOrd="0" parTransId="{44A517F6-D998-4EC3-8995-17CE1BC620EF}" sibTransId="{378A4745-8889-4594-A94F-856AA8C22C53}"/>
    <dgm:cxn modelId="{EA74D624-4A23-41CD-8634-FD3CA039033B}" type="presOf" srcId="{C767EB5C-7058-4EDB-B6B0-F4FDC78B5B6A}" destId="{C91BE8DD-103F-4AE4-93AE-DD41C6269D8A}" srcOrd="0" destOrd="0" presId="urn:microsoft.com/office/officeart/2008/layout/VerticalCurvedList"/>
    <dgm:cxn modelId="{2C272C7B-DBFF-458D-A9CE-9DC5FBEEF011}" type="presOf" srcId="{F7F08060-3CB0-49B4-8F33-3FD1AE6CF77D}" destId="{5763AC9E-9392-4E39-B6FD-67ADB59B14AB}" srcOrd="0" destOrd="0" presId="urn:microsoft.com/office/officeart/2008/layout/VerticalCurvedList"/>
    <dgm:cxn modelId="{84294B78-36D8-4992-8D0D-1ACD3E8AD32C}" srcId="{F7F08060-3CB0-49B4-8F33-3FD1AE6CF77D}" destId="{C767EB5C-7058-4EDB-B6B0-F4FDC78B5B6A}" srcOrd="0" destOrd="0" parTransId="{5FDF44D4-24B9-4078-AE8E-DBEA5FC48275}" sibTransId="{3177F217-2041-4DE2-8DC2-4999FBAA9D94}"/>
    <dgm:cxn modelId="{3A42540C-D012-41D1-B801-1CC068F2A933}" type="presOf" srcId="{635D3365-7C89-4A0D-90E8-4D29802E359E}" destId="{189C2384-5528-4CBF-BDB3-61A335A826EF}" srcOrd="0" destOrd="0" presId="urn:microsoft.com/office/officeart/2008/layout/VerticalCurvedList"/>
    <dgm:cxn modelId="{6F5AF5BF-8DBA-404C-85EC-5D6A8D589E93}" type="presOf" srcId="{C471170F-AB2B-4B6A-822C-E36BB2721D9B}" destId="{239BC93A-705B-4318-B0BB-668BF36D0A84}" srcOrd="0" destOrd="0" presId="urn:microsoft.com/office/officeart/2008/layout/VerticalCurvedList"/>
    <dgm:cxn modelId="{A0FD2577-6592-4D74-81A5-F009EB1527E3}" type="presOf" srcId="{3177F217-2041-4DE2-8DC2-4999FBAA9D94}" destId="{7D8DE469-795C-4D3C-9839-2024DA602278}" srcOrd="0" destOrd="0" presId="urn:microsoft.com/office/officeart/2008/layout/VerticalCurvedList"/>
    <dgm:cxn modelId="{199636B3-47A1-4253-897A-F821763915B7}" srcId="{F7F08060-3CB0-49B4-8F33-3FD1AE6CF77D}" destId="{635D3365-7C89-4A0D-90E8-4D29802E359E}" srcOrd="1" destOrd="0" parTransId="{5CEBD535-717E-4964-8A31-BA3CFBAF18CA}" sibTransId="{8243F2B0-6284-4CC7-8B2B-1D725345E14F}"/>
    <dgm:cxn modelId="{807219CE-6943-46D4-9550-38235D4777DA}" type="presParOf" srcId="{5763AC9E-9392-4E39-B6FD-67ADB59B14AB}" destId="{46F06458-CCCE-488E-9D81-E3FD00C5F903}" srcOrd="0" destOrd="0" presId="urn:microsoft.com/office/officeart/2008/layout/VerticalCurvedList"/>
    <dgm:cxn modelId="{048F54CE-2B94-42EC-A4C4-BD65703184E3}" type="presParOf" srcId="{46F06458-CCCE-488E-9D81-E3FD00C5F903}" destId="{F950A205-A0EA-46FC-8379-77FD97CB8262}" srcOrd="0" destOrd="0" presId="urn:microsoft.com/office/officeart/2008/layout/VerticalCurvedList"/>
    <dgm:cxn modelId="{C0F4E986-417D-4FA7-8163-80F7BB21FE9B}" type="presParOf" srcId="{F950A205-A0EA-46FC-8379-77FD97CB8262}" destId="{1E879F2A-333B-42D0-A9E9-BD11055F98BA}" srcOrd="0" destOrd="0" presId="urn:microsoft.com/office/officeart/2008/layout/VerticalCurvedList"/>
    <dgm:cxn modelId="{C2B799F2-2F43-4093-BD2B-9329A8828ACD}" type="presParOf" srcId="{F950A205-A0EA-46FC-8379-77FD97CB8262}" destId="{7D8DE469-795C-4D3C-9839-2024DA602278}" srcOrd="1" destOrd="0" presId="urn:microsoft.com/office/officeart/2008/layout/VerticalCurvedList"/>
    <dgm:cxn modelId="{6388D5AA-27F8-48E5-88F1-EB5C8CFDF126}" type="presParOf" srcId="{F950A205-A0EA-46FC-8379-77FD97CB8262}" destId="{F47002B0-68F7-4845-90CA-0A277FEB77A6}" srcOrd="2" destOrd="0" presId="urn:microsoft.com/office/officeart/2008/layout/VerticalCurvedList"/>
    <dgm:cxn modelId="{0AE9CD4F-E352-40EB-ADBA-E6CF74474055}" type="presParOf" srcId="{F950A205-A0EA-46FC-8379-77FD97CB8262}" destId="{B4A89F79-A14E-4770-AC1F-232834F7ED38}" srcOrd="3" destOrd="0" presId="urn:microsoft.com/office/officeart/2008/layout/VerticalCurvedList"/>
    <dgm:cxn modelId="{FEF5B0F8-AED8-4F1A-B2D2-5A03731A7125}" type="presParOf" srcId="{46F06458-CCCE-488E-9D81-E3FD00C5F903}" destId="{C91BE8DD-103F-4AE4-93AE-DD41C6269D8A}" srcOrd="1" destOrd="0" presId="urn:microsoft.com/office/officeart/2008/layout/VerticalCurvedList"/>
    <dgm:cxn modelId="{765C7435-F05F-4921-BCA3-271571A4C49D}" type="presParOf" srcId="{46F06458-CCCE-488E-9D81-E3FD00C5F903}" destId="{78360DD1-2B8A-4728-8716-EE834AFEC046}" srcOrd="2" destOrd="0" presId="urn:microsoft.com/office/officeart/2008/layout/VerticalCurvedList"/>
    <dgm:cxn modelId="{55172CD3-AF13-457D-BE12-B187B5114891}" type="presParOf" srcId="{78360DD1-2B8A-4728-8716-EE834AFEC046}" destId="{E3A76602-073E-4CBB-A916-BCF390A62E27}" srcOrd="0" destOrd="0" presId="urn:microsoft.com/office/officeart/2008/layout/VerticalCurvedList"/>
    <dgm:cxn modelId="{1F4012A5-D0B4-41F3-B872-202D44B126B8}" type="presParOf" srcId="{46F06458-CCCE-488E-9D81-E3FD00C5F903}" destId="{189C2384-5528-4CBF-BDB3-61A335A826EF}" srcOrd="3" destOrd="0" presId="urn:microsoft.com/office/officeart/2008/layout/VerticalCurvedList"/>
    <dgm:cxn modelId="{5B8E5D6A-1C55-4B51-8C23-16F7004B5621}" type="presParOf" srcId="{46F06458-CCCE-488E-9D81-E3FD00C5F903}" destId="{EC989E0C-A641-416C-B270-D0327AD4CCD7}" srcOrd="4" destOrd="0" presId="urn:microsoft.com/office/officeart/2008/layout/VerticalCurvedList"/>
    <dgm:cxn modelId="{3AB667CA-6A0F-41E9-9FA5-9C794CAB5736}" type="presParOf" srcId="{EC989E0C-A641-416C-B270-D0327AD4CCD7}" destId="{97CEA42F-7FD1-47F6-95FB-1C17F466E965}" srcOrd="0" destOrd="0" presId="urn:microsoft.com/office/officeart/2008/layout/VerticalCurvedList"/>
    <dgm:cxn modelId="{428EF219-C6B3-47C0-8735-5A23D24DBE40}" type="presParOf" srcId="{46F06458-CCCE-488E-9D81-E3FD00C5F903}" destId="{239BC93A-705B-4318-B0BB-668BF36D0A84}" srcOrd="5" destOrd="0" presId="urn:microsoft.com/office/officeart/2008/layout/VerticalCurvedList"/>
    <dgm:cxn modelId="{78E7C9B3-F580-4EB9-B7BF-2D8BE6096BCD}" type="presParOf" srcId="{46F06458-CCCE-488E-9D81-E3FD00C5F903}" destId="{B784565C-F1EE-40AD-90A2-E8255E885A36}" srcOrd="6" destOrd="0" presId="urn:microsoft.com/office/officeart/2008/layout/VerticalCurvedList"/>
    <dgm:cxn modelId="{0632DF74-0FFD-4FBB-8CC7-12357D18FF33}" type="presParOf" srcId="{B784565C-F1EE-40AD-90A2-E8255E885A36}" destId="{3D77B7FC-0E13-4149-84F7-0175E5519FE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7F08060-3CB0-49B4-8F33-3FD1AE6CF77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67EB5C-7058-4EDB-B6B0-F4FDC78B5B6A}">
      <dgm:prSet phldrT="[Текст]"/>
      <dgm:spPr>
        <a:solidFill>
          <a:srgbClr val="002060"/>
        </a:solidFill>
      </dgm:spPr>
      <dgm:t>
        <a:bodyPr/>
        <a:lstStyle/>
        <a:p>
          <a:r>
            <a:rPr lang="ru-RU" dirty="0" smtClean="0"/>
            <a:t>Создать условия для реализации механизмов национальной системы профессионального роста педагогических работников, в том числе продолжить участие в пилотном проекте Министерства просвещения РФ.</a:t>
          </a:r>
          <a:endParaRPr lang="ru-RU" dirty="0"/>
        </a:p>
      </dgm:t>
    </dgm:pt>
    <dgm:pt modelId="{5FDF44D4-24B9-4078-AE8E-DBEA5FC48275}" type="parTrans" cxnId="{84294B78-36D8-4992-8D0D-1ACD3E8AD32C}">
      <dgm:prSet/>
      <dgm:spPr/>
      <dgm:t>
        <a:bodyPr/>
        <a:lstStyle/>
        <a:p>
          <a:endParaRPr lang="ru-RU"/>
        </a:p>
      </dgm:t>
    </dgm:pt>
    <dgm:pt modelId="{3177F217-2041-4DE2-8DC2-4999FBAA9D94}" type="sibTrans" cxnId="{84294B78-36D8-4992-8D0D-1ACD3E8AD32C}">
      <dgm:prSet/>
      <dgm:spPr/>
      <dgm:t>
        <a:bodyPr/>
        <a:lstStyle/>
        <a:p>
          <a:endParaRPr lang="ru-RU"/>
        </a:p>
      </dgm:t>
    </dgm:pt>
    <dgm:pt modelId="{635D3365-7C89-4A0D-90E8-4D29802E359E}">
      <dgm:prSet phldrT="[Текст]"/>
      <dgm:spPr>
        <a:solidFill>
          <a:srgbClr val="286220"/>
        </a:solidFill>
      </dgm:spPr>
      <dgm:t>
        <a:bodyPr/>
        <a:lstStyle/>
        <a:p>
          <a:r>
            <a:rPr lang="ru-RU" dirty="0" smtClean="0"/>
            <a:t>Включиться в апробацию системы аттестации руководителей ОО.</a:t>
          </a:r>
          <a:endParaRPr lang="ru-RU" dirty="0"/>
        </a:p>
      </dgm:t>
    </dgm:pt>
    <dgm:pt modelId="{5CEBD535-717E-4964-8A31-BA3CFBAF18CA}" type="parTrans" cxnId="{199636B3-47A1-4253-897A-F821763915B7}">
      <dgm:prSet/>
      <dgm:spPr/>
      <dgm:t>
        <a:bodyPr/>
        <a:lstStyle/>
        <a:p>
          <a:endParaRPr lang="ru-RU"/>
        </a:p>
      </dgm:t>
    </dgm:pt>
    <dgm:pt modelId="{8243F2B0-6284-4CC7-8B2B-1D725345E14F}" type="sibTrans" cxnId="{199636B3-47A1-4253-897A-F821763915B7}">
      <dgm:prSet/>
      <dgm:spPr/>
      <dgm:t>
        <a:bodyPr/>
        <a:lstStyle/>
        <a:p>
          <a:endParaRPr lang="ru-RU"/>
        </a:p>
      </dgm:t>
    </dgm:pt>
    <dgm:pt modelId="{C471170F-AB2B-4B6A-822C-E36BB2721D9B}">
      <dgm:prSet phldrT="[Текст]"/>
      <dgm:spPr>
        <a:solidFill>
          <a:srgbClr val="A41C2F"/>
        </a:solidFill>
      </dgm:spPr>
      <dgm:t>
        <a:bodyPr/>
        <a:lstStyle/>
        <a:p>
          <a:r>
            <a:rPr lang="ru-RU" dirty="0" smtClean="0"/>
            <a:t>Разработать новые механизмы повышения квалификации педагогов с учётом их потребностей, реального уровня сформированности профессиональных компетенций, мотивации к инновационной деятельности.</a:t>
          </a:r>
          <a:endParaRPr lang="ru-RU" dirty="0"/>
        </a:p>
      </dgm:t>
    </dgm:pt>
    <dgm:pt modelId="{44A517F6-D998-4EC3-8995-17CE1BC620EF}" type="parTrans" cxnId="{7B061EFB-00A7-4A4D-BE87-E7384A4693B1}">
      <dgm:prSet/>
      <dgm:spPr/>
      <dgm:t>
        <a:bodyPr/>
        <a:lstStyle/>
        <a:p>
          <a:endParaRPr lang="ru-RU"/>
        </a:p>
      </dgm:t>
    </dgm:pt>
    <dgm:pt modelId="{378A4745-8889-4594-A94F-856AA8C22C53}" type="sibTrans" cxnId="{7B061EFB-00A7-4A4D-BE87-E7384A4693B1}">
      <dgm:prSet/>
      <dgm:spPr/>
      <dgm:t>
        <a:bodyPr/>
        <a:lstStyle/>
        <a:p>
          <a:endParaRPr lang="ru-RU"/>
        </a:p>
      </dgm:t>
    </dgm:pt>
    <dgm:pt modelId="{5763AC9E-9392-4E39-B6FD-67ADB59B14AB}" type="pres">
      <dgm:prSet presAssocID="{F7F08060-3CB0-49B4-8F33-3FD1AE6CF77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6F06458-CCCE-488E-9D81-E3FD00C5F903}" type="pres">
      <dgm:prSet presAssocID="{F7F08060-3CB0-49B4-8F33-3FD1AE6CF77D}" presName="Name1" presStyleCnt="0"/>
      <dgm:spPr/>
    </dgm:pt>
    <dgm:pt modelId="{F950A205-A0EA-46FC-8379-77FD97CB8262}" type="pres">
      <dgm:prSet presAssocID="{F7F08060-3CB0-49B4-8F33-3FD1AE6CF77D}" presName="cycle" presStyleCnt="0"/>
      <dgm:spPr/>
    </dgm:pt>
    <dgm:pt modelId="{1E879F2A-333B-42D0-A9E9-BD11055F98BA}" type="pres">
      <dgm:prSet presAssocID="{F7F08060-3CB0-49B4-8F33-3FD1AE6CF77D}" presName="srcNode" presStyleLbl="node1" presStyleIdx="0" presStyleCnt="3"/>
      <dgm:spPr/>
    </dgm:pt>
    <dgm:pt modelId="{7D8DE469-795C-4D3C-9839-2024DA602278}" type="pres">
      <dgm:prSet presAssocID="{F7F08060-3CB0-49B4-8F33-3FD1AE6CF77D}" presName="conn" presStyleLbl="parChTrans1D2" presStyleIdx="0" presStyleCnt="1"/>
      <dgm:spPr/>
      <dgm:t>
        <a:bodyPr/>
        <a:lstStyle/>
        <a:p>
          <a:endParaRPr lang="ru-RU"/>
        </a:p>
      </dgm:t>
    </dgm:pt>
    <dgm:pt modelId="{F47002B0-68F7-4845-90CA-0A277FEB77A6}" type="pres">
      <dgm:prSet presAssocID="{F7F08060-3CB0-49B4-8F33-3FD1AE6CF77D}" presName="extraNode" presStyleLbl="node1" presStyleIdx="0" presStyleCnt="3"/>
      <dgm:spPr/>
    </dgm:pt>
    <dgm:pt modelId="{B4A89F79-A14E-4770-AC1F-232834F7ED38}" type="pres">
      <dgm:prSet presAssocID="{F7F08060-3CB0-49B4-8F33-3FD1AE6CF77D}" presName="dstNode" presStyleLbl="node1" presStyleIdx="0" presStyleCnt="3"/>
      <dgm:spPr/>
    </dgm:pt>
    <dgm:pt modelId="{C91BE8DD-103F-4AE4-93AE-DD41C6269D8A}" type="pres">
      <dgm:prSet presAssocID="{C767EB5C-7058-4EDB-B6B0-F4FDC78B5B6A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60DD1-2B8A-4728-8716-EE834AFEC046}" type="pres">
      <dgm:prSet presAssocID="{C767EB5C-7058-4EDB-B6B0-F4FDC78B5B6A}" presName="accent_1" presStyleCnt="0"/>
      <dgm:spPr/>
    </dgm:pt>
    <dgm:pt modelId="{E3A76602-073E-4CBB-A916-BCF390A62E27}" type="pres">
      <dgm:prSet presAssocID="{C767EB5C-7058-4EDB-B6B0-F4FDC78B5B6A}" presName="accentRepeatNode" presStyleLbl="solidFgAcc1" presStyleIdx="0" presStyleCnt="3"/>
      <dgm:spPr/>
    </dgm:pt>
    <dgm:pt modelId="{189C2384-5528-4CBF-BDB3-61A335A826EF}" type="pres">
      <dgm:prSet presAssocID="{635D3365-7C89-4A0D-90E8-4D29802E359E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89E0C-A641-416C-B270-D0327AD4CCD7}" type="pres">
      <dgm:prSet presAssocID="{635D3365-7C89-4A0D-90E8-4D29802E359E}" presName="accent_2" presStyleCnt="0"/>
      <dgm:spPr/>
    </dgm:pt>
    <dgm:pt modelId="{97CEA42F-7FD1-47F6-95FB-1C17F466E965}" type="pres">
      <dgm:prSet presAssocID="{635D3365-7C89-4A0D-90E8-4D29802E359E}" presName="accentRepeatNode" presStyleLbl="solidFgAcc1" presStyleIdx="1" presStyleCnt="3"/>
      <dgm:spPr/>
    </dgm:pt>
    <dgm:pt modelId="{239BC93A-705B-4318-B0BB-668BF36D0A84}" type="pres">
      <dgm:prSet presAssocID="{C471170F-AB2B-4B6A-822C-E36BB2721D9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84565C-F1EE-40AD-90A2-E8255E885A36}" type="pres">
      <dgm:prSet presAssocID="{C471170F-AB2B-4B6A-822C-E36BB2721D9B}" presName="accent_3" presStyleCnt="0"/>
      <dgm:spPr/>
    </dgm:pt>
    <dgm:pt modelId="{3D77B7FC-0E13-4149-84F7-0175E5519FE8}" type="pres">
      <dgm:prSet presAssocID="{C471170F-AB2B-4B6A-822C-E36BB2721D9B}" presName="accentRepeatNode" presStyleLbl="solidFgAcc1" presStyleIdx="2" presStyleCnt="3"/>
      <dgm:spPr/>
    </dgm:pt>
  </dgm:ptLst>
  <dgm:cxnLst>
    <dgm:cxn modelId="{7B061EFB-00A7-4A4D-BE87-E7384A4693B1}" srcId="{F7F08060-3CB0-49B4-8F33-3FD1AE6CF77D}" destId="{C471170F-AB2B-4B6A-822C-E36BB2721D9B}" srcOrd="2" destOrd="0" parTransId="{44A517F6-D998-4EC3-8995-17CE1BC620EF}" sibTransId="{378A4745-8889-4594-A94F-856AA8C22C53}"/>
    <dgm:cxn modelId="{295F1287-E9F7-44A1-BC80-21E042EEC6DB}" type="presOf" srcId="{F7F08060-3CB0-49B4-8F33-3FD1AE6CF77D}" destId="{5763AC9E-9392-4E39-B6FD-67ADB59B14AB}" srcOrd="0" destOrd="0" presId="urn:microsoft.com/office/officeart/2008/layout/VerticalCurvedList"/>
    <dgm:cxn modelId="{12D8164D-391D-477C-AD1D-ECDFE05B6A10}" type="presOf" srcId="{C471170F-AB2B-4B6A-822C-E36BB2721D9B}" destId="{239BC93A-705B-4318-B0BB-668BF36D0A84}" srcOrd="0" destOrd="0" presId="urn:microsoft.com/office/officeart/2008/layout/VerticalCurvedList"/>
    <dgm:cxn modelId="{84294B78-36D8-4992-8D0D-1ACD3E8AD32C}" srcId="{F7F08060-3CB0-49B4-8F33-3FD1AE6CF77D}" destId="{C767EB5C-7058-4EDB-B6B0-F4FDC78B5B6A}" srcOrd="0" destOrd="0" parTransId="{5FDF44D4-24B9-4078-AE8E-DBEA5FC48275}" sibTransId="{3177F217-2041-4DE2-8DC2-4999FBAA9D94}"/>
    <dgm:cxn modelId="{426C70D8-DCF4-485C-89B6-990F558C4773}" type="presOf" srcId="{635D3365-7C89-4A0D-90E8-4D29802E359E}" destId="{189C2384-5528-4CBF-BDB3-61A335A826EF}" srcOrd="0" destOrd="0" presId="urn:microsoft.com/office/officeart/2008/layout/VerticalCurvedList"/>
    <dgm:cxn modelId="{726E26EA-1A38-4E42-B85B-240B00CD4E0E}" type="presOf" srcId="{C767EB5C-7058-4EDB-B6B0-F4FDC78B5B6A}" destId="{C91BE8DD-103F-4AE4-93AE-DD41C6269D8A}" srcOrd="0" destOrd="0" presId="urn:microsoft.com/office/officeart/2008/layout/VerticalCurvedList"/>
    <dgm:cxn modelId="{74DD02AF-276F-49B4-84D2-F3D2D4522F51}" type="presOf" srcId="{3177F217-2041-4DE2-8DC2-4999FBAA9D94}" destId="{7D8DE469-795C-4D3C-9839-2024DA602278}" srcOrd="0" destOrd="0" presId="urn:microsoft.com/office/officeart/2008/layout/VerticalCurvedList"/>
    <dgm:cxn modelId="{199636B3-47A1-4253-897A-F821763915B7}" srcId="{F7F08060-3CB0-49B4-8F33-3FD1AE6CF77D}" destId="{635D3365-7C89-4A0D-90E8-4D29802E359E}" srcOrd="1" destOrd="0" parTransId="{5CEBD535-717E-4964-8A31-BA3CFBAF18CA}" sibTransId="{8243F2B0-6284-4CC7-8B2B-1D725345E14F}"/>
    <dgm:cxn modelId="{65F99CBD-DBC8-44F8-9E8D-44B60101B84B}" type="presParOf" srcId="{5763AC9E-9392-4E39-B6FD-67ADB59B14AB}" destId="{46F06458-CCCE-488E-9D81-E3FD00C5F903}" srcOrd="0" destOrd="0" presId="urn:microsoft.com/office/officeart/2008/layout/VerticalCurvedList"/>
    <dgm:cxn modelId="{C03F7230-438B-4629-86DB-D35C8F714A9F}" type="presParOf" srcId="{46F06458-CCCE-488E-9D81-E3FD00C5F903}" destId="{F950A205-A0EA-46FC-8379-77FD97CB8262}" srcOrd="0" destOrd="0" presId="urn:microsoft.com/office/officeart/2008/layout/VerticalCurvedList"/>
    <dgm:cxn modelId="{F0D12F2B-B9BA-48B8-9D7C-9FA7EFFD573D}" type="presParOf" srcId="{F950A205-A0EA-46FC-8379-77FD97CB8262}" destId="{1E879F2A-333B-42D0-A9E9-BD11055F98BA}" srcOrd="0" destOrd="0" presId="urn:microsoft.com/office/officeart/2008/layout/VerticalCurvedList"/>
    <dgm:cxn modelId="{847F749F-1419-4468-AA69-FBA1C4790037}" type="presParOf" srcId="{F950A205-A0EA-46FC-8379-77FD97CB8262}" destId="{7D8DE469-795C-4D3C-9839-2024DA602278}" srcOrd="1" destOrd="0" presId="urn:microsoft.com/office/officeart/2008/layout/VerticalCurvedList"/>
    <dgm:cxn modelId="{811B0A19-259B-4A67-ADF9-0B8F48B43E5B}" type="presParOf" srcId="{F950A205-A0EA-46FC-8379-77FD97CB8262}" destId="{F47002B0-68F7-4845-90CA-0A277FEB77A6}" srcOrd="2" destOrd="0" presId="urn:microsoft.com/office/officeart/2008/layout/VerticalCurvedList"/>
    <dgm:cxn modelId="{5B7E6DC4-3FC3-49AD-8831-0DE73C294A9D}" type="presParOf" srcId="{F950A205-A0EA-46FC-8379-77FD97CB8262}" destId="{B4A89F79-A14E-4770-AC1F-232834F7ED38}" srcOrd="3" destOrd="0" presId="urn:microsoft.com/office/officeart/2008/layout/VerticalCurvedList"/>
    <dgm:cxn modelId="{62A39FD6-6F74-4EF7-B104-CD24E9BB9B84}" type="presParOf" srcId="{46F06458-CCCE-488E-9D81-E3FD00C5F903}" destId="{C91BE8DD-103F-4AE4-93AE-DD41C6269D8A}" srcOrd="1" destOrd="0" presId="urn:microsoft.com/office/officeart/2008/layout/VerticalCurvedList"/>
    <dgm:cxn modelId="{34A8D7E4-BB11-4380-937F-E80D289CDDF6}" type="presParOf" srcId="{46F06458-CCCE-488E-9D81-E3FD00C5F903}" destId="{78360DD1-2B8A-4728-8716-EE834AFEC046}" srcOrd="2" destOrd="0" presId="urn:microsoft.com/office/officeart/2008/layout/VerticalCurvedList"/>
    <dgm:cxn modelId="{B0CF4D2D-D27A-49BC-BEF7-3EE5EB406EE7}" type="presParOf" srcId="{78360DD1-2B8A-4728-8716-EE834AFEC046}" destId="{E3A76602-073E-4CBB-A916-BCF390A62E27}" srcOrd="0" destOrd="0" presId="urn:microsoft.com/office/officeart/2008/layout/VerticalCurvedList"/>
    <dgm:cxn modelId="{B81030C7-651F-4C87-8AA5-E63B82858BF9}" type="presParOf" srcId="{46F06458-CCCE-488E-9D81-E3FD00C5F903}" destId="{189C2384-5528-4CBF-BDB3-61A335A826EF}" srcOrd="3" destOrd="0" presId="urn:microsoft.com/office/officeart/2008/layout/VerticalCurvedList"/>
    <dgm:cxn modelId="{E3F5C9BB-C06F-45CE-A393-7875470CB343}" type="presParOf" srcId="{46F06458-CCCE-488E-9D81-E3FD00C5F903}" destId="{EC989E0C-A641-416C-B270-D0327AD4CCD7}" srcOrd="4" destOrd="0" presId="urn:microsoft.com/office/officeart/2008/layout/VerticalCurvedList"/>
    <dgm:cxn modelId="{6BBFF26A-07C9-4CF7-A406-7C81689C595E}" type="presParOf" srcId="{EC989E0C-A641-416C-B270-D0327AD4CCD7}" destId="{97CEA42F-7FD1-47F6-95FB-1C17F466E965}" srcOrd="0" destOrd="0" presId="urn:microsoft.com/office/officeart/2008/layout/VerticalCurvedList"/>
    <dgm:cxn modelId="{BED584BE-1BAE-4FC0-A674-053D611821C1}" type="presParOf" srcId="{46F06458-CCCE-488E-9D81-E3FD00C5F903}" destId="{239BC93A-705B-4318-B0BB-668BF36D0A84}" srcOrd="5" destOrd="0" presId="urn:microsoft.com/office/officeart/2008/layout/VerticalCurvedList"/>
    <dgm:cxn modelId="{E7448933-02AB-41B8-AF89-882DCA4EA786}" type="presParOf" srcId="{46F06458-CCCE-488E-9D81-E3FD00C5F903}" destId="{B784565C-F1EE-40AD-90A2-E8255E885A36}" srcOrd="6" destOrd="0" presId="urn:microsoft.com/office/officeart/2008/layout/VerticalCurvedList"/>
    <dgm:cxn modelId="{D0322086-021C-4F07-A3A6-1360A53BAA83}" type="presParOf" srcId="{B784565C-F1EE-40AD-90A2-E8255E885A36}" destId="{3D77B7FC-0E13-4149-84F7-0175E5519FE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7F08060-3CB0-49B4-8F33-3FD1AE6CF77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67EB5C-7058-4EDB-B6B0-F4FDC78B5B6A}">
      <dgm:prSet phldrT="[Текст]"/>
      <dgm:spPr>
        <a:solidFill>
          <a:srgbClr val="002060"/>
        </a:solidFill>
      </dgm:spPr>
      <dgm:t>
        <a:bodyPr/>
        <a:lstStyle/>
        <a:p>
          <a:r>
            <a:rPr lang="ru-RU" dirty="0" smtClean="0"/>
            <a:t>Создать условия для реализации индивидуальных образовательных стратегий педагогов и руководителей на основе разработки их образовательных маршрутов в условиях постдипломного образования.</a:t>
          </a:r>
          <a:endParaRPr lang="ru-RU" dirty="0"/>
        </a:p>
      </dgm:t>
    </dgm:pt>
    <dgm:pt modelId="{5FDF44D4-24B9-4078-AE8E-DBEA5FC48275}" type="parTrans" cxnId="{84294B78-36D8-4992-8D0D-1ACD3E8AD32C}">
      <dgm:prSet/>
      <dgm:spPr/>
      <dgm:t>
        <a:bodyPr/>
        <a:lstStyle/>
        <a:p>
          <a:endParaRPr lang="ru-RU"/>
        </a:p>
      </dgm:t>
    </dgm:pt>
    <dgm:pt modelId="{3177F217-2041-4DE2-8DC2-4999FBAA9D94}" type="sibTrans" cxnId="{84294B78-36D8-4992-8D0D-1ACD3E8AD32C}">
      <dgm:prSet/>
      <dgm:spPr/>
      <dgm:t>
        <a:bodyPr/>
        <a:lstStyle/>
        <a:p>
          <a:endParaRPr lang="ru-RU"/>
        </a:p>
      </dgm:t>
    </dgm:pt>
    <dgm:pt modelId="{635D3365-7C89-4A0D-90E8-4D29802E359E}">
      <dgm:prSet phldrT="[Текст]"/>
      <dgm:spPr>
        <a:solidFill>
          <a:srgbClr val="286220"/>
        </a:solidFill>
      </dgm:spPr>
      <dgm:t>
        <a:bodyPr/>
        <a:lstStyle/>
        <a:p>
          <a:r>
            <a:rPr lang="ru-RU" dirty="0" smtClean="0"/>
            <a:t>Создать условия для включения педагогов общего и дополнительного образования детей в добровольную независимую оценку их профессиональной квалификации.</a:t>
          </a:r>
          <a:endParaRPr lang="ru-RU" dirty="0"/>
        </a:p>
      </dgm:t>
    </dgm:pt>
    <dgm:pt modelId="{5CEBD535-717E-4964-8A31-BA3CFBAF18CA}" type="parTrans" cxnId="{199636B3-47A1-4253-897A-F821763915B7}">
      <dgm:prSet/>
      <dgm:spPr/>
      <dgm:t>
        <a:bodyPr/>
        <a:lstStyle/>
        <a:p>
          <a:endParaRPr lang="ru-RU"/>
        </a:p>
      </dgm:t>
    </dgm:pt>
    <dgm:pt modelId="{8243F2B0-6284-4CC7-8B2B-1D725345E14F}" type="sibTrans" cxnId="{199636B3-47A1-4253-897A-F821763915B7}">
      <dgm:prSet/>
      <dgm:spPr/>
      <dgm:t>
        <a:bodyPr/>
        <a:lstStyle/>
        <a:p>
          <a:endParaRPr lang="ru-RU"/>
        </a:p>
      </dgm:t>
    </dgm:pt>
    <dgm:pt modelId="{C471170F-AB2B-4B6A-822C-E36BB2721D9B}">
      <dgm:prSet phldrT="[Текст]"/>
      <dgm:spPr>
        <a:solidFill>
          <a:srgbClr val="A41C2F"/>
        </a:solidFill>
      </dgm:spPr>
      <dgm:t>
        <a:bodyPr/>
        <a:lstStyle/>
        <a:p>
          <a:r>
            <a:rPr lang="ru-RU" dirty="0" smtClean="0"/>
            <a:t>Совершенствовать различные формы поддержки и сопровождения педагогов и руководителей образовательных организаций в первые три </a:t>
          </a:r>
          <a:r>
            <a:rPr lang="ru-RU" smtClean="0"/>
            <a:t>года работы.</a:t>
          </a:r>
          <a:endParaRPr lang="ru-RU" dirty="0"/>
        </a:p>
      </dgm:t>
    </dgm:pt>
    <dgm:pt modelId="{44A517F6-D998-4EC3-8995-17CE1BC620EF}" type="parTrans" cxnId="{7B061EFB-00A7-4A4D-BE87-E7384A4693B1}">
      <dgm:prSet/>
      <dgm:spPr/>
      <dgm:t>
        <a:bodyPr/>
        <a:lstStyle/>
        <a:p>
          <a:endParaRPr lang="ru-RU"/>
        </a:p>
      </dgm:t>
    </dgm:pt>
    <dgm:pt modelId="{378A4745-8889-4594-A94F-856AA8C22C53}" type="sibTrans" cxnId="{7B061EFB-00A7-4A4D-BE87-E7384A4693B1}">
      <dgm:prSet/>
      <dgm:spPr/>
      <dgm:t>
        <a:bodyPr/>
        <a:lstStyle/>
        <a:p>
          <a:endParaRPr lang="ru-RU"/>
        </a:p>
      </dgm:t>
    </dgm:pt>
    <dgm:pt modelId="{5763AC9E-9392-4E39-B6FD-67ADB59B14AB}" type="pres">
      <dgm:prSet presAssocID="{F7F08060-3CB0-49B4-8F33-3FD1AE6CF77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6F06458-CCCE-488E-9D81-E3FD00C5F903}" type="pres">
      <dgm:prSet presAssocID="{F7F08060-3CB0-49B4-8F33-3FD1AE6CF77D}" presName="Name1" presStyleCnt="0"/>
      <dgm:spPr/>
    </dgm:pt>
    <dgm:pt modelId="{F950A205-A0EA-46FC-8379-77FD97CB8262}" type="pres">
      <dgm:prSet presAssocID="{F7F08060-3CB0-49B4-8F33-3FD1AE6CF77D}" presName="cycle" presStyleCnt="0"/>
      <dgm:spPr/>
    </dgm:pt>
    <dgm:pt modelId="{1E879F2A-333B-42D0-A9E9-BD11055F98BA}" type="pres">
      <dgm:prSet presAssocID="{F7F08060-3CB0-49B4-8F33-3FD1AE6CF77D}" presName="srcNode" presStyleLbl="node1" presStyleIdx="0" presStyleCnt="3"/>
      <dgm:spPr/>
    </dgm:pt>
    <dgm:pt modelId="{7D8DE469-795C-4D3C-9839-2024DA602278}" type="pres">
      <dgm:prSet presAssocID="{F7F08060-3CB0-49B4-8F33-3FD1AE6CF77D}" presName="conn" presStyleLbl="parChTrans1D2" presStyleIdx="0" presStyleCnt="1"/>
      <dgm:spPr/>
      <dgm:t>
        <a:bodyPr/>
        <a:lstStyle/>
        <a:p>
          <a:endParaRPr lang="ru-RU"/>
        </a:p>
      </dgm:t>
    </dgm:pt>
    <dgm:pt modelId="{F47002B0-68F7-4845-90CA-0A277FEB77A6}" type="pres">
      <dgm:prSet presAssocID="{F7F08060-3CB0-49B4-8F33-3FD1AE6CF77D}" presName="extraNode" presStyleLbl="node1" presStyleIdx="0" presStyleCnt="3"/>
      <dgm:spPr/>
    </dgm:pt>
    <dgm:pt modelId="{B4A89F79-A14E-4770-AC1F-232834F7ED38}" type="pres">
      <dgm:prSet presAssocID="{F7F08060-3CB0-49B4-8F33-3FD1AE6CF77D}" presName="dstNode" presStyleLbl="node1" presStyleIdx="0" presStyleCnt="3"/>
      <dgm:spPr/>
    </dgm:pt>
    <dgm:pt modelId="{C91BE8DD-103F-4AE4-93AE-DD41C6269D8A}" type="pres">
      <dgm:prSet presAssocID="{C767EB5C-7058-4EDB-B6B0-F4FDC78B5B6A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60DD1-2B8A-4728-8716-EE834AFEC046}" type="pres">
      <dgm:prSet presAssocID="{C767EB5C-7058-4EDB-B6B0-F4FDC78B5B6A}" presName="accent_1" presStyleCnt="0"/>
      <dgm:spPr/>
    </dgm:pt>
    <dgm:pt modelId="{E3A76602-073E-4CBB-A916-BCF390A62E27}" type="pres">
      <dgm:prSet presAssocID="{C767EB5C-7058-4EDB-B6B0-F4FDC78B5B6A}" presName="accentRepeatNode" presStyleLbl="solidFgAcc1" presStyleIdx="0" presStyleCnt="3"/>
      <dgm:spPr/>
    </dgm:pt>
    <dgm:pt modelId="{189C2384-5528-4CBF-BDB3-61A335A826EF}" type="pres">
      <dgm:prSet presAssocID="{635D3365-7C89-4A0D-90E8-4D29802E359E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89E0C-A641-416C-B270-D0327AD4CCD7}" type="pres">
      <dgm:prSet presAssocID="{635D3365-7C89-4A0D-90E8-4D29802E359E}" presName="accent_2" presStyleCnt="0"/>
      <dgm:spPr/>
    </dgm:pt>
    <dgm:pt modelId="{97CEA42F-7FD1-47F6-95FB-1C17F466E965}" type="pres">
      <dgm:prSet presAssocID="{635D3365-7C89-4A0D-90E8-4D29802E359E}" presName="accentRepeatNode" presStyleLbl="solidFgAcc1" presStyleIdx="1" presStyleCnt="3"/>
      <dgm:spPr/>
    </dgm:pt>
    <dgm:pt modelId="{239BC93A-705B-4318-B0BB-668BF36D0A84}" type="pres">
      <dgm:prSet presAssocID="{C471170F-AB2B-4B6A-822C-E36BB2721D9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84565C-F1EE-40AD-90A2-E8255E885A36}" type="pres">
      <dgm:prSet presAssocID="{C471170F-AB2B-4B6A-822C-E36BB2721D9B}" presName="accent_3" presStyleCnt="0"/>
      <dgm:spPr/>
    </dgm:pt>
    <dgm:pt modelId="{3D77B7FC-0E13-4149-84F7-0175E5519FE8}" type="pres">
      <dgm:prSet presAssocID="{C471170F-AB2B-4B6A-822C-E36BB2721D9B}" presName="accentRepeatNode" presStyleLbl="solidFgAcc1" presStyleIdx="2" presStyleCnt="3"/>
      <dgm:spPr/>
    </dgm:pt>
  </dgm:ptLst>
  <dgm:cxnLst>
    <dgm:cxn modelId="{8A74924B-C518-44D3-95CF-325C4852C1BA}" type="presOf" srcId="{635D3365-7C89-4A0D-90E8-4D29802E359E}" destId="{189C2384-5528-4CBF-BDB3-61A335A826EF}" srcOrd="0" destOrd="0" presId="urn:microsoft.com/office/officeart/2008/layout/VerticalCurvedList"/>
    <dgm:cxn modelId="{7B061EFB-00A7-4A4D-BE87-E7384A4693B1}" srcId="{F7F08060-3CB0-49B4-8F33-3FD1AE6CF77D}" destId="{C471170F-AB2B-4B6A-822C-E36BB2721D9B}" srcOrd="2" destOrd="0" parTransId="{44A517F6-D998-4EC3-8995-17CE1BC620EF}" sibTransId="{378A4745-8889-4594-A94F-856AA8C22C53}"/>
    <dgm:cxn modelId="{8F1C2637-D403-4F47-9560-69081375EB29}" type="presOf" srcId="{F7F08060-3CB0-49B4-8F33-3FD1AE6CF77D}" destId="{5763AC9E-9392-4E39-B6FD-67ADB59B14AB}" srcOrd="0" destOrd="0" presId="urn:microsoft.com/office/officeart/2008/layout/VerticalCurvedList"/>
    <dgm:cxn modelId="{84294B78-36D8-4992-8D0D-1ACD3E8AD32C}" srcId="{F7F08060-3CB0-49B4-8F33-3FD1AE6CF77D}" destId="{C767EB5C-7058-4EDB-B6B0-F4FDC78B5B6A}" srcOrd="0" destOrd="0" parTransId="{5FDF44D4-24B9-4078-AE8E-DBEA5FC48275}" sibTransId="{3177F217-2041-4DE2-8DC2-4999FBAA9D94}"/>
    <dgm:cxn modelId="{EBBE0A60-135E-4FE1-8D6E-9F24D0C1D902}" type="presOf" srcId="{C767EB5C-7058-4EDB-B6B0-F4FDC78B5B6A}" destId="{C91BE8DD-103F-4AE4-93AE-DD41C6269D8A}" srcOrd="0" destOrd="0" presId="urn:microsoft.com/office/officeart/2008/layout/VerticalCurvedList"/>
    <dgm:cxn modelId="{C19761DE-38C6-4703-8C97-469C2DB4EBA0}" type="presOf" srcId="{C471170F-AB2B-4B6A-822C-E36BB2721D9B}" destId="{239BC93A-705B-4318-B0BB-668BF36D0A84}" srcOrd="0" destOrd="0" presId="urn:microsoft.com/office/officeart/2008/layout/VerticalCurvedList"/>
    <dgm:cxn modelId="{87A9BE5B-E4F5-4313-86CB-250F4DB86A63}" type="presOf" srcId="{3177F217-2041-4DE2-8DC2-4999FBAA9D94}" destId="{7D8DE469-795C-4D3C-9839-2024DA602278}" srcOrd="0" destOrd="0" presId="urn:microsoft.com/office/officeart/2008/layout/VerticalCurvedList"/>
    <dgm:cxn modelId="{199636B3-47A1-4253-897A-F821763915B7}" srcId="{F7F08060-3CB0-49B4-8F33-3FD1AE6CF77D}" destId="{635D3365-7C89-4A0D-90E8-4D29802E359E}" srcOrd="1" destOrd="0" parTransId="{5CEBD535-717E-4964-8A31-BA3CFBAF18CA}" sibTransId="{8243F2B0-6284-4CC7-8B2B-1D725345E14F}"/>
    <dgm:cxn modelId="{8BCF40BF-7A8F-40C4-9023-FEB5773DAA7C}" type="presParOf" srcId="{5763AC9E-9392-4E39-B6FD-67ADB59B14AB}" destId="{46F06458-CCCE-488E-9D81-E3FD00C5F903}" srcOrd="0" destOrd="0" presId="urn:microsoft.com/office/officeart/2008/layout/VerticalCurvedList"/>
    <dgm:cxn modelId="{EB2538F7-68AE-407B-9D9B-E9BF91A87A8B}" type="presParOf" srcId="{46F06458-CCCE-488E-9D81-E3FD00C5F903}" destId="{F950A205-A0EA-46FC-8379-77FD97CB8262}" srcOrd="0" destOrd="0" presId="urn:microsoft.com/office/officeart/2008/layout/VerticalCurvedList"/>
    <dgm:cxn modelId="{15A73F28-CEBF-41F5-BA3E-EED2C3DB307F}" type="presParOf" srcId="{F950A205-A0EA-46FC-8379-77FD97CB8262}" destId="{1E879F2A-333B-42D0-A9E9-BD11055F98BA}" srcOrd="0" destOrd="0" presId="urn:microsoft.com/office/officeart/2008/layout/VerticalCurvedList"/>
    <dgm:cxn modelId="{94EADEE7-1A08-4DA8-B67F-DB596FF1CB06}" type="presParOf" srcId="{F950A205-A0EA-46FC-8379-77FD97CB8262}" destId="{7D8DE469-795C-4D3C-9839-2024DA602278}" srcOrd="1" destOrd="0" presId="urn:microsoft.com/office/officeart/2008/layout/VerticalCurvedList"/>
    <dgm:cxn modelId="{A9CF9CA5-E2E8-4872-8616-B513C1627DC7}" type="presParOf" srcId="{F950A205-A0EA-46FC-8379-77FD97CB8262}" destId="{F47002B0-68F7-4845-90CA-0A277FEB77A6}" srcOrd="2" destOrd="0" presId="urn:microsoft.com/office/officeart/2008/layout/VerticalCurvedList"/>
    <dgm:cxn modelId="{BCD1C049-7383-47DB-9C94-A10CC09E7881}" type="presParOf" srcId="{F950A205-A0EA-46FC-8379-77FD97CB8262}" destId="{B4A89F79-A14E-4770-AC1F-232834F7ED38}" srcOrd="3" destOrd="0" presId="urn:microsoft.com/office/officeart/2008/layout/VerticalCurvedList"/>
    <dgm:cxn modelId="{D0FDF201-2CBC-4A6D-A0E6-91AEDF7E7DD2}" type="presParOf" srcId="{46F06458-CCCE-488E-9D81-E3FD00C5F903}" destId="{C91BE8DD-103F-4AE4-93AE-DD41C6269D8A}" srcOrd="1" destOrd="0" presId="urn:microsoft.com/office/officeart/2008/layout/VerticalCurvedList"/>
    <dgm:cxn modelId="{23E0DD01-3F16-4B97-9F8D-7BE876284A4C}" type="presParOf" srcId="{46F06458-CCCE-488E-9D81-E3FD00C5F903}" destId="{78360DD1-2B8A-4728-8716-EE834AFEC046}" srcOrd="2" destOrd="0" presId="urn:microsoft.com/office/officeart/2008/layout/VerticalCurvedList"/>
    <dgm:cxn modelId="{B5D55F24-09A9-4D0D-8C73-F4A4344A4AA0}" type="presParOf" srcId="{78360DD1-2B8A-4728-8716-EE834AFEC046}" destId="{E3A76602-073E-4CBB-A916-BCF390A62E27}" srcOrd="0" destOrd="0" presId="urn:microsoft.com/office/officeart/2008/layout/VerticalCurvedList"/>
    <dgm:cxn modelId="{A641AFFE-7EB5-4F48-99CD-AA3A296F0110}" type="presParOf" srcId="{46F06458-CCCE-488E-9D81-E3FD00C5F903}" destId="{189C2384-5528-4CBF-BDB3-61A335A826EF}" srcOrd="3" destOrd="0" presId="urn:microsoft.com/office/officeart/2008/layout/VerticalCurvedList"/>
    <dgm:cxn modelId="{9384CBBA-7593-43B4-A48C-6BE6F84B80DF}" type="presParOf" srcId="{46F06458-CCCE-488E-9D81-E3FD00C5F903}" destId="{EC989E0C-A641-416C-B270-D0327AD4CCD7}" srcOrd="4" destOrd="0" presId="urn:microsoft.com/office/officeart/2008/layout/VerticalCurvedList"/>
    <dgm:cxn modelId="{E802E7BA-0FC7-465B-904B-B8A06A133449}" type="presParOf" srcId="{EC989E0C-A641-416C-B270-D0327AD4CCD7}" destId="{97CEA42F-7FD1-47F6-95FB-1C17F466E965}" srcOrd="0" destOrd="0" presId="urn:microsoft.com/office/officeart/2008/layout/VerticalCurvedList"/>
    <dgm:cxn modelId="{159DFD4F-1D99-43FA-B33B-5A67386A9FFE}" type="presParOf" srcId="{46F06458-CCCE-488E-9D81-E3FD00C5F903}" destId="{239BC93A-705B-4318-B0BB-668BF36D0A84}" srcOrd="5" destOrd="0" presId="urn:microsoft.com/office/officeart/2008/layout/VerticalCurvedList"/>
    <dgm:cxn modelId="{11885B3B-EC47-42C8-AB2E-22FB9DD52A14}" type="presParOf" srcId="{46F06458-CCCE-488E-9D81-E3FD00C5F903}" destId="{B784565C-F1EE-40AD-90A2-E8255E885A36}" srcOrd="6" destOrd="0" presId="urn:microsoft.com/office/officeart/2008/layout/VerticalCurvedList"/>
    <dgm:cxn modelId="{80E48507-8D74-4E35-9C96-05F4C15148A5}" type="presParOf" srcId="{B784565C-F1EE-40AD-90A2-E8255E885A36}" destId="{3D77B7FC-0E13-4149-84F7-0175E5519FE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2E4F5-2A44-4688-8542-EB0291E8E6C3}">
      <dsp:nvSpPr>
        <dsp:cNvPr id="0" name=""/>
        <dsp:cNvSpPr/>
      </dsp:nvSpPr>
      <dsp:spPr>
        <a:xfrm>
          <a:off x="0" y="480611"/>
          <a:ext cx="2506336" cy="1503802"/>
        </a:xfrm>
        <a:prstGeom prst="rect">
          <a:avLst/>
        </a:prstGeom>
        <a:solidFill>
          <a:schemeClr val="accent4">
            <a:lumMod val="5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«Современная школа»</a:t>
          </a:r>
          <a:endParaRPr lang="ru-RU" sz="2500" kern="1200" dirty="0"/>
        </a:p>
      </dsp:txBody>
      <dsp:txXfrm>
        <a:off x="0" y="480611"/>
        <a:ext cx="2506336" cy="1503802"/>
      </dsp:txXfrm>
    </dsp:sp>
    <dsp:sp modelId="{28BA6C64-1E1C-4EA5-9D69-542811EED2E8}">
      <dsp:nvSpPr>
        <dsp:cNvPr id="0" name=""/>
        <dsp:cNvSpPr/>
      </dsp:nvSpPr>
      <dsp:spPr>
        <a:xfrm>
          <a:off x="2756970" y="480611"/>
          <a:ext cx="2506336" cy="1503802"/>
        </a:xfrm>
        <a:prstGeom prst="rect">
          <a:avLst/>
        </a:prstGeom>
        <a:solidFill>
          <a:schemeClr val="accent4">
            <a:lumMod val="5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«Успех каждого ребёнка»</a:t>
          </a:r>
          <a:endParaRPr lang="ru-RU" sz="2500" kern="1200" dirty="0"/>
        </a:p>
      </dsp:txBody>
      <dsp:txXfrm>
        <a:off x="2756970" y="480611"/>
        <a:ext cx="2506336" cy="1503802"/>
      </dsp:txXfrm>
    </dsp:sp>
    <dsp:sp modelId="{C07EEADF-22DD-482F-8689-865944907CFA}">
      <dsp:nvSpPr>
        <dsp:cNvPr id="0" name=""/>
        <dsp:cNvSpPr/>
      </dsp:nvSpPr>
      <dsp:spPr>
        <a:xfrm>
          <a:off x="5513941" y="480611"/>
          <a:ext cx="2506336" cy="1503802"/>
        </a:xfrm>
        <a:prstGeom prst="rect">
          <a:avLst/>
        </a:prstGeom>
        <a:solidFill>
          <a:schemeClr val="accent4">
            <a:lumMod val="5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«Поддержка семей, имеющих детей»</a:t>
          </a:r>
          <a:endParaRPr lang="ru-RU" sz="2500" kern="1200" dirty="0"/>
        </a:p>
      </dsp:txBody>
      <dsp:txXfrm>
        <a:off x="5513941" y="480611"/>
        <a:ext cx="2506336" cy="1503802"/>
      </dsp:txXfrm>
    </dsp:sp>
    <dsp:sp modelId="{4E20E8F0-1801-4B80-A846-4D48B7AD3F0D}">
      <dsp:nvSpPr>
        <dsp:cNvPr id="0" name=""/>
        <dsp:cNvSpPr/>
      </dsp:nvSpPr>
      <dsp:spPr>
        <a:xfrm>
          <a:off x="1266940" y="2235046"/>
          <a:ext cx="2729425" cy="1503802"/>
        </a:xfrm>
        <a:prstGeom prst="rect">
          <a:avLst/>
        </a:prstGeom>
        <a:solidFill>
          <a:schemeClr val="accent4">
            <a:lumMod val="5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«Цифровая образовательная среда»</a:t>
          </a:r>
          <a:endParaRPr lang="ru-RU" sz="2500" kern="1200" dirty="0"/>
        </a:p>
      </dsp:txBody>
      <dsp:txXfrm>
        <a:off x="1266940" y="2235046"/>
        <a:ext cx="2729425" cy="1503802"/>
      </dsp:txXfrm>
    </dsp:sp>
    <dsp:sp modelId="{8A4E81F3-8982-417D-8ED1-84A8B92C707C}">
      <dsp:nvSpPr>
        <dsp:cNvPr id="0" name=""/>
        <dsp:cNvSpPr/>
      </dsp:nvSpPr>
      <dsp:spPr>
        <a:xfrm>
          <a:off x="4247000" y="2235046"/>
          <a:ext cx="2506336" cy="1503802"/>
        </a:xfrm>
        <a:prstGeom prst="rect">
          <a:avLst/>
        </a:prstGeom>
        <a:solidFill>
          <a:schemeClr val="accent4">
            <a:lumMod val="5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«Учитель будущего»</a:t>
          </a:r>
          <a:endParaRPr lang="ru-RU" sz="2500" kern="1200" dirty="0"/>
        </a:p>
      </dsp:txBody>
      <dsp:txXfrm>
        <a:off x="4247000" y="2235046"/>
        <a:ext cx="2506336" cy="15038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DE469-795C-4D3C-9839-2024DA602278}">
      <dsp:nvSpPr>
        <dsp:cNvPr id="0" name=""/>
        <dsp:cNvSpPr/>
      </dsp:nvSpPr>
      <dsp:spPr>
        <a:xfrm>
          <a:off x="-5666654" y="-867580"/>
          <a:ext cx="6747835" cy="6747835"/>
        </a:xfrm>
        <a:prstGeom prst="blockArc">
          <a:avLst>
            <a:gd name="adj1" fmla="val 18900000"/>
            <a:gd name="adj2" fmla="val 2700000"/>
            <a:gd name="adj3" fmla="val 320"/>
          </a:avLst>
        </a:pr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BE8DD-103F-4AE4-93AE-DD41C6269D8A}">
      <dsp:nvSpPr>
        <dsp:cNvPr id="0" name=""/>
        <dsp:cNvSpPr/>
      </dsp:nvSpPr>
      <dsp:spPr>
        <a:xfrm>
          <a:off x="695759" y="501267"/>
          <a:ext cx="7665727" cy="1002535"/>
        </a:xfrm>
        <a:prstGeom prst="rect">
          <a:avLst/>
        </a:prstGeom>
        <a:solidFill>
          <a:srgbClr val="00206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762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Создать условия для реализации программ всех уровней общего образования в сетевой форме.</a:t>
          </a:r>
          <a:endParaRPr lang="ru-RU" sz="2200" kern="1200" dirty="0"/>
        </a:p>
      </dsp:txBody>
      <dsp:txXfrm>
        <a:off x="695759" y="501267"/>
        <a:ext cx="7665727" cy="1002535"/>
      </dsp:txXfrm>
    </dsp:sp>
    <dsp:sp modelId="{E3A76602-073E-4CBB-A916-BCF390A62E27}">
      <dsp:nvSpPr>
        <dsp:cNvPr id="0" name=""/>
        <dsp:cNvSpPr/>
      </dsp:nvSpPr>
      <dsp:spPr>
        <a:xfrm>
          <a:off x="69174" y="375950"/>
          <a:ext cx="1253168" cy="12531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9C2384-5528-4CBF-BDB3-61A335A826EF}">
      <dsp:nvSpPr>
        <dsp:cNvPr id="0" name=""/>
        <dsp:cNvSpPr/>
      </dsp:nvSpPr>
      <dsp:spPr>
        <a:xfrm>
          <a:off x="1060180" y="2005069"/>
          <a:ext cx="7301306" cy="1002535"/>
        </a:xfrm>
        <a:prstGeom prst="rect">
          <a:avLst/>
        </a:prstGeom>
        <a:solidFill>
          <a:srgbClr val="28622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762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Создать условия для реализации ОП по предметной области «Технология» на базе организаций имеющих высоко оснащённые ученические места. </a:t>
          </a:r>
          <a:endParaRPr lang="ru-RU" sz="2200" kern="1200" dirty="0"/>
        </a:p>
      </dsp:txBody>
      <dsp:txXfrm>
        <a:off x="1060180" y="2005069"/>
        <a:ext cx="7301306" cy="1002535"/>
      </dsp:txXfrm>
    </dsp:sp>
    <dsp:sp modelId="{97CEA42F-7FD1-47F6-95FB-1C17F466E965}">
      <dsp:nvSpPr>
        <dsp:cNvPr id="0" name=""/>
        <dsp:cNvSpPr/>
      </dsp:nvSpPr>
      <dsp:spPr>
        <a:xfrm>
          <a:off x="433596" y="1879753"/>
          <a:ext cx="1253168" cy="12531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9BC93A-705B-4318-B0BB-668BF36D0A84}">
      <dsp:nvSpPr>
        <dsp:cNvPr id="0" name=""/>
        <dsp:cNvSpPr/>
      </dsp:nvSpPr>
      <dsp:spPr>
        <a:xfrm>
          <a:off x="695759" y="3508872"/>
          <a:ext cx="7665727" cy="1002535"/>
        </a:xfrm>
        <a:prstGeom prst="rect">
          <a:avLst/>
        </a:prstGeom>
        <a:solidFill>
          <a:srgbClr val="A41C2F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762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Обновлять содержание </a:t>
          </a:r>
          <a:r>
            <a:rPr lang="ru-RU" sz="2200" kern="1200" dirty="0" smtClean="0"/>
            <a:t>образования с </a:t>
          </a:r>
          <a:r>
            <a:rPr lang="ru-RU" sz="2200" kern="1200" dirty="0" smtClean="0"/>
            <a:t>учётом современных достижений науки и техники.</a:t>
          </a:r>
          <a:endParaRPr lang="ru-RU" sz="2200" kern="1200" dirty="0"/>
        </a:p>
      </dsp:txBody>
      <dsp:txXfrm>
        <a:off x="695759" y="3508872"/>
        <a:ext cx="7665727" cy="1002535"/>
      </dsp:txXfrm>
    </dsp:sp>
    <dsp:sp modelId="{3D77B7FC-0E13-4149-84F7-0175E5519FE8}">
      <dsp:nvSpPr>
        <dsp:cNvPr id="0" name=""/>
        <dsp:cNvSpPr/>
      </dsp:nvSpPr>
      <dsp:spPr>
        <a:xfrm>
          <a:off x="69174" y="3383555"/>
          <a:ext cx="1253168" cy="12531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DE469-795C-4D3C-9839-2024DA602278}">
      <dsp:nvSpPr>
        <dsp:cNvPr id="0" name=""/>
        <dsp:cNvSpPr/>
      </dsp:nvSpPr>
      <dsp:spPr>
        <a:xfrm>
          <a:off x="-5666652" y="-867579"/>
          <a:ext cx="6747832" cy="6747832"/>
        </a:xfrm>
        <a:prstGeom prst="blockArc">
          <a:avLst>
            <a:gd name="adj1" fmla="val 18900000"/>
            <a:gd name="adj2" fmla="val 2700000"/>
            <a:gd name="adj3" fmla="val 320"/>
          </a:avLst>
        </a:pr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BE8DD-103F-4AE4-93AE-DD41C6269D8A}">
      <dsp:nvSpPr>
        <dsp:cNvPr id="0" name=""/>
        <dsp:cNvSpPr/>
      </dsp:nvSpPr>
      <dsp:spPr>
        <a:xfrm>
          <a:off x="695759" y="501267"/>
          <a:ext cx="7665725" cy="1002534"/>
        </a:xfrm>
        <a:prstGeom prst="rect">
          <a:avLst/>
        </a:prstGeom>
        <a:solidFill>
          <a:srgbClr val="00206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76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Создать условия для реализации индивидуальных образовательных стратегий обучающихся на всех уровнях общего образования.</a:t>
          </a:r>
          <a:endParaRPr lang="ru-RU" sz="1700" kern="1200" dirty="0"/>
        </a:p>
      </dsp:txBody>
      <dsp:txXfrm>
        <a:off x="695759" y="501267"/>
        <a:ext cx="7665725" cy="1002534"/>
      </dsp:txXfrm>
    </dsp:sp>
    <dsp:sp modelId="{E3A76602-073E-4CBB-A916-BCF390A62E27}">
      <dsp:nvSpPr>
        <dsp:cNvPr id="0" name=""/>
        <dsp:cNvSpPr/>
      </dsp:nvSpPr>
      <dsp:spPr>
        <a:xfrm>
          <a:off x="69174" y="375950"/>
          <a:ext cx="1253168" cy="12531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9C2384-5528-4CBF-BDB3-61A335A826EF}">
      <dsp:nvSpPr>
        <dsp:cNvPr id="0" name=""/>
        <dsp:cNvSpPr/>
      </dsp:nvSpPr>
      <dsp:spPr>
        <a:xfrm>
          <a:off x="1060180" y="2005069"/>
          <a:ext cx="7301303" cy="1002534"/>
        </a:xfrm>
        <a:prstGeom prst="rect">
          <a:avLst/>
        </a:prstGeom>
        <a:solidFill>
          <a:srgbClr val="28622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76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Обновить материально-техническую базу ОО, реализующих исключительно адаптированные ОП, для внедрения современных программ трудового и профессионального обучения. </a:t>
          </a:r>
          <a:endParaRPr lang="ru-RU" sz="1700" kern="1200" dirty="0"/>
        </a:p>
      </dsp:txBody>
      <dsp:txXfrm>
        <a:off x="1060180" y="2005069"/>
        <a:ext cx="7301303" cy="1002534"/>
      </dsp:txXfrm>
    </dsp:sp>
    <dsp:sp modelId="{97CEA42F-7FD1-47F6-95FB-1C17F466E965}">
      <dsp:nvSpPr>
        <dsp:cNvPr id="0" name=""/>
        <dsp:cNvSpPr/>
      </dsp:nvSpPr>
      <dsp:spPr>
        <a:xfrm>
          <a:off x="433596" y="1879752"/>
          <a:ext cx="1253168" cy="12531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9BC93A-705B-4318-B0BB-668BF36D0A84}">
      <dsp:nvSpPr>
        <dsp:cNvPr id="0" name=""/>
        <dsp:cNvSpPr/>
      </dsp:nvSpPr>
      <dsp:spPr>
        <a:xfrm>
          <a:off x="695759" y="3508871"/>
          <a:ext cx="7665725" cy="1002534"/>
        </a:xfrm>
        <a:prstGeom prst="rect">
          <a:avLst/>
        </a:prstGeom>
        <a:solidFill>
          <a:srgbClr val="A41C2F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76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Строительство и реновация объектов образования</a:t>
          </a:r>
          <a:endParaRPr lang="ru-RU" sz="1700" kern="1200" dirty="0"/>
        </a:p>
      </dsp:txBody>
      <dsp:txXfrm>
        <a:off x="695759" y="3508871"/>
        <a:ext cx="7665725" cy="1002534"/>
      </dsp:txXfrm>
    </dsp:sp>
    <dsp:sp modelId="{3D77B7FC-0E13-4149-84F7-0175E5519FE8}">
      <dsp:nvSpPr>
        <dsp:cNvPr id="0" name=""/>
        <dsp:cNvSpPr/>
      </dsp:nvSpPr>
      <dsp:spPr>
        <a:xfrm>
          <a:off x="69174" y="3383554"/>
          <a:ext cx="1253168" cy="12531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DE469-795C-4D3C-9839-2024DA602278}">
      <dsp:nvSpPr>
        <dsp:cNvPr id="0" name=""/>
        <dsp:cNvSpPr/>
      </dsp:nvSpPr>
      <dsp:spPr>
        <a:xfrm>
          <a:off x="-5666652" y="-867579"/>
          <a:ext cx="6747832" cy="6747832"/>
        </a:xfrm>
        <a:prstGeom prst="blockArc">
          <a:avLst>
            <a:gd name="adj1" fmla="val 18900000"/>
            <a:gd name="adj2" fmla="val 2700000"/>
            <a:gd name="adj3" fmla="val 320"/>
          </a:avLst>
        </a:pr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BE8DD-103F-4AE4-93AE-DD41C6269D8A}">
      <dsp:nvSpPr>
        <dsp:cNvPr id="0" name=""/>
        <dsp:cNvSpPr/>
      </dsp:nvSpPr>
      <dsp:spPr>
        <a:xfrm>
          <a:off x="695759" y="501267"/>
          <a:ext cx="7665725" cy="1002534"/>
        </a:xfrm>
        <a:prstGeom prst="rect">
          <a:avLst/>
        </a:prstGeom>
        <a:solidFill>
          <a:srgbClr val="00206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762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Увеличить охват детей, занимающихся по ДОП, в </a:t>
          </a:r>
          <a:r>
            <a:rPr lang="ru-RU" sz="1900" kern="1200" dirty="0" err="1" smtClean="0"/>
            <a:t>т.ч</a:t>
          </a:r>
          <a:r>
            <a:rPr lang="ru-RU" sz="1900" kern="1200" dirty="0" smtClean="0"/>
            <a:t>. естествен-</a:t>
          </a:r>
          <a:r>
            <a:rPr lang="ru-RU" sz="1900" kern="1200" dirty="0" err="1" smtClean="0"/>
            <a:t>нонаучной</a:t>
          </a:r>
          <a:r>
            <a:rPr lang="ru-RU" sz="1900" kern="1200" dirty="0" smtClean="0"/>
            <a:t> и технической направленности через реализацию новых ДОП, современные конкурсы, сетевое взаимодействие.</a:t>
          </a:r>
          <a:endParaRPr lang="ru-RU" sz="1900" kern="1200" dirty="0"/>
        </a:p>
      </dsp:txBody>
      <dsp:txXfrm>
        <a:off x="695759" y="501267"/>
        <a:ext cx="7665725" cy="1002534"/>
      </dsp:txXfrm>
    </dsp:sp>
    <dsp:sp modelId="{E3A76602-073E-4CBB-A916-BCF390A62E27}">
      <dsp:nvSpPr>
        <dsp:cNvPr id="0" name=""/>
        <dsp:cNvSpPr/>
      </dsp:nvSpPr>
      <dsp:spPr>
        <a:xfrm>
          <a:off x="69174" y="375950"/>
          <a:ext cx="1253168" cy="12531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9C2384-5528-4CBF-BDB3-61A335A826EF}">
      <dsp:nvSpPr>
        <dsp:cNvPr id="0" name=""/>
        <dsp:cNvSpPr/>
      </dsp:nvSpPr>
      <dsp:spPr>
        <a:xfrm>
          <a:off x="1060180" y="2005069"/>
          <a:ext cx="7301303" cy="1002534"/>
        </a:xfrm>
        <a:prstGeom prst="rect">
          <a:avLst/>
        </a:prstGeom>
        <a:solidFill>
          <a:srgbClr val="28622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762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Внедрить систему персонифицированного учёта и персонифицированного финансирования дополнительного образования детей. </a:t>
          </a:r>
          <a:endParaRPr lang="ru-RU" sz="1900" kern="1200" dirty="0"/>
        </a:p>
      </dsp:txBody>
      <dsp:txXfrm>
        <a:off x="1060180" y="2005069"/>
        <a:ext cx="7301303" cy="1002534"/>
      </dsp:txXfrm>
    </dsp:sp>
    <dsp:sp modelId="{97CEA42F-7FD1-47F6-95FB-1C17F466E965}">
      <dsp:nvSpPr>
        <dsp:cNvPr id="0" name=""/>
        <dsp:cNvSpPr/>
      </dsp:nvSpPr>
      <dsp:spPr>
        <a:xfrm>
          <a:off x="433596" y="1879752"/>
          <a:ext cx="1253168" cy="12531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9BC93A-705B-4318-B0BB-668BF36D0A84}">
      <dsp:nvSpPr>
        <dsp:cNvPr id="0" name=""/>
        <dsp:cNvSpPr/>
      </dsp:nvSpPr>
      <dsp:spPr>
        <a:xfrm>
          <a:off x="695759" y="3508871"/>
          <a:ext cx="7665725" cy="1002534"/>
        </a:xfrm>
        <a:prstGeom prst="rect">
          <a:avLst/>
        </a:prstGeom>
        <a:solidFill>
          <a:srgbClr val="A41C2F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762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Внедрить общедоступный навигатор по дополнительным общеобразовательным программам.</a:t>
          </a:r>
          <a:endParaRPr lang="ru-RU" sz="1900" kern="1200" dirty="0"/>
        </a:p>
      </dsp:txBody>
      <dsp:txXfrm>
        <a:off x="695759" y="3508871"/>
        <a:ext cx="7665725" cy="1002534"/>
      </dsp:txXfrm>
    </dsp:sp>
    <dsp:sp modelId="{3D77B7FC-0E13-4149-84F7-0175E5519FE8}">
      <dsp:nvSpPr>
        <dsp:cNvPr id="0" name=""/>
        <dsp:cNvSpPr/>
      </dsp:nvSpPr>
      <dsp:spPr>
        <a:xfrm>
          <a:off x="69174" y="3383554"/>
          <a:ext cx="1253168" cy="12531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DE469-795C-4D3C-9839-2024DA602278}">
      <dsp:nvSpPr>
        <dsp:cNvPr id="0" name=""/>
        <dsp:cNvSpPr/>
      </dsp:nvSpPr>
      <dsp:spPr>
        <a:xfrm>
          <a:off x="-5666652" y="-867579"/>
          <a:ext cx="6747832" cy="6747832"/>
        </a:xfrm>
        <a:prstGeom prst="blockArc">
          <a:avLst>
            <a:gd name="adj1" fmla="val 18900000"/>
            <a:gd name="adj2" fmla="val 2700000"/>
            <a:gd name="adj3" fmla="val 320"/>
          </a:avLst>
        </a:pr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BE8DD-103F-4AE4-93AE-DD41C6269D8A}">
      <dsp:nvSpPr>
        <dsp:cNvPr id="0" name=""/>
        <dsp:cNvSpPr/>
      </dsp:nvSpPr>
      <dsp:spPr>
        <a:xfrm>
          <a:off x="695759" y="501267"/>
          <a:ext cx="7665725" cy="1002534"/>
        </a:xfrm>
        <a:prstGeom prst="rect">
          <a:avLst/>
        </a:prstGeom>
        <a:solidFill>
          <a:srgbClr val="00206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76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Формировать современную систему совершенствования профессионального мастерства педагогических и управленческих кадров сферы дополнительного образования детей.</a:t>
          </a:r>
          <a:endParaRPr lang="ru-RU" sz="1700" kern="1200" dirty="0"/>
        </a:p>
      </dsp:txBody>
      <dsp:txXfrm>
        <a:off x="695759" y="501267"/>
        <a:ext cx="7665725" cy="1002534"/>
      </dsp:txXfrm>
    </dsp:sp>
    <dsp:sp modelId="{E3A76602-073E-4CBB-A916-BCF390A62E27}">
      <dsp:nvSpPr>
        <dsp:cNvPr id="0" name=""/>
        <dsp:cNvSpPr/>
      </dsp:nvSpPr>
      <dsp:spPr>
        <a:xfrm>
          <a:off x="69174" y="375950"/>
          <a:ext cx="1253168" cy="12531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9C2384-5528-4CBF-BDB3-61A335A826EF}">
      <dsp:nvSpPr>
        <dsp:cNvPr id="0" name=""/>
        <dsp:cNvSpPr/>
      </dsp:nvSpPr>
      <dsp:spPr>
        <a:xfrm>
          <a:off x="1060180" y="2005069"/>
          <a:ext cx="7301303" cy="1002534"/>
        </a:xfrm>
        <a:prstGeom prst="rect">
          <a:avLst/>
        </a:prstGeom>
        <a:solidFill>
          <a:srgbClr val="28622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76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Совершенствовать организационные формы обучения, воспитания и социализации одарённых и талантливых детей и молодёжи, в том числе используя практику организации летних школ.</a:t>
          </a:r>
          <a:endParaRPr lang="ru-RU" sz="1700" kern="1200" dirty="0"/>
        </a:p>
      </dsp:txBody>
      <dsp:txXfrm>
        <a:off x="1060180" y="2005069"/>
        <a:ext cx="7301303" cy="1002534"/>
      </dsp:txXfrm>
    </dsp:sp>
    <dsp:sp modelId="{97CEA42F-7FD1-47F6-95FB-1C17F466E965}">
      <dsp:nvSpPr>
        <dsp:cNvPr id="0" name=""/>
        <dsp:cNvSpPr/>
      </dsp:nvSpPr>
      <dsp:spPr>
        <a:xfrm>
          <a:off x="433596" y="1879752"/>
          <a:ext cx="1253168" cy="12531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9BC93A-705B-4318-B0BB-668BF36D0A84}">
      <dsp:nvSpPr>
        <dsp:cNvPr id="0" name=""/>
        <dsp:cNvSpPr/>
      </dsp:nvSpPr>
      <dsp:spPr>
        <a:xfrm>
          <a:off x="695759" y="3508871"/>
          <a:ext cx="7665725" cy="1002534"/>
        </a:xfrm>
        <a:prstGeom prst="rect">
          <a:avLst/>
        </a:prstGeom>
        <a:solidFill>
          <a:srgbClr val="A41C2F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76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Обеспечить качество проведения региональных олимпиад и должную подготовку к ним обучающихся школ Ленинградской области.</a:t>
          </a:r>
          <a:endParaRPr lang="ru-RU" sz="1700" kern="1200" dirty="0"/>
        </a:p>
      </dsp:txBody>
      <dsp:txXfrm>
        <a:off x="695759" y="3508871"/>
        <a:ext cx="7665725" cy="1002534"/>
      </dsp:txXfrm>
    </dsp:sp>
    <dsp:sp modelId="{3D77B7FC-0E13-4149-84F7-0175E5519FE8}">
      <dsp:nvSpPr>
        <dsp:cNvPr id="0" name=""/>
        <dsp:cNvSpPr/>
      </dsp:nvSpPr>
      <dsp:spPr>
        <a:xfrm>
          <a:off x="69174" y="3383554"/>
          <a:ext cx="1253168" cy="12531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DE469-795C-4D3C-9839-2024DA602278}">
      <dsp:nvSpPr>
        <dsp:cNvPr id="0" name=""/>
        <dsp:cNvSpPr/>
      </dsp:nvSpPr>
      <dsp:spPr>
        <a:xfrm>
          <a:off x="-5666652" y="-867579"/>
          <a:ext cx="6747832" cy="6747832"/>
        </a:xfrm>
        <a:prstGeom prst="blockArc">
          <a:avLst>
            <a:gd name="adj1" fmla="val 18900000"/>
            <a:gd name="adj2" fmla="val 2700000"/>
            <a:gd name="adj3" fmla="val 320"/>
          </a:avLst>
        </a:pr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BE8DD-103F-4AE4-93AE-DD41C6269D8A}">
      <dsp:nvSpPr>
        <dsp:cNvPr id="0" name=""/>
        <dsp:cNvSpPr/>
      </dsp:nvSpPr>
      <dsp:spPr>
        <a:xfrm>
          <a:off x="695759" y="501267"/>
          <a:ext cx="7665725" cy="1002534"/>
        </a:xfrm>
        <a:prstGeom prst="rect">
          <a:avLst/>
        </a:prstGeom>
        <a:solidFill>
          <a:srgbClr val="00206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76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Создать условия для реализации механизмов национальной системы профессионального роста педагогических работников, в том числе продолжить участие в пилотном проекте Министерства просвещения РФ.</a:t>
          </a:r>
          <a:endParaRPr lang="ru-RU" sz="1600" kern="1200" dirty="0"/>
        </a:p>
      </dsp:txBody>
      <dsp:txXfrm>
        <a:off x="695759" y="501267"/>
        <a:ext cx="7665725" cy="1002534"/>
      </dsp:txXfrm>
    </dsp:sp>
    <dsp:sp modelId="{E3A76602-073E-4CBB-A916-BCF390A62E27}">
      <dsp:nvSpPr>
        <dsp:cNvPr id="0" name=""/>
        <dsp:cNvSpPr/>
      </dsp:nvSpPr>
      <dsp:spPr>
        <a:xfrm>
          <a:off x="69174" y="375950"/>
          <a:ext cx="1253168" cy="12531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9C2384-5528-4CBF-BDB3-61A335A826EF}">
      <dsp:nvSpPr>
        <dsp:cNvPr id="0" name=""/>
        <dsp:cNvSpPr/>
      </dsp:nvSpPr>
      <dsp:spPr>
        <a:xfrm>
          <a:off x="1060180" y="2005069"/>
          <a:ext cx="7301303" cy="1002534"/>
        </a:xfrm>
        <a:prstGeom prst="rect">
          <a:avLst/>
        </a:prstGeom>
        <a:solidFill>
          <a:srgbClr val="28622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76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Включиться в апробацию системы аттестации руководителей ОО.</a:t>
          </a:r>
          <a:endParaRPr lang="ru-RU" sz="1600" kern="1200" dirty="0"/>
        </a:p>
      </dsp:txBody>
      <dsp:txXfrm>
        <a:off x="1060180" y="2005069"/>
        <a:ext cx="7301303" cy="1002534"/>
      </dsp:txXfrm>
    </dsp:sp>
    <dsp:sp modelId="{97CEA42F-7FD1-47F6-95FB-1C17F466E965}">
      <dsp:nvSpPr>
        <dsp:cNvPr id="0" name=""/>
        <dsp:cNvSpPr/>
      </dsp:nvSpPr>
      <dsp:spPr>
        <a:xfrm>
          <a:off x="433596" y="1879752"/>
          <a:ext cx="1253168" cy="12531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9BC93A-705B-4318-B0BB-668BF36D0A84}">
      <dsp:nvSpPr>
        <dsp:cNvPr id="0" name=""/>
        <dsp:cNvSpPr/>
      </dsp:nvSpPr>
      <dsp:spPr>
        <a:xfrm>
          <a:off x="695759" y="3508871"/>
          <a:ext cx="7665725" cy="1002534"/>
        </a:xfrm>
        <a:prstGeom prst="rect">
          <a:avLst/>
        </a:prstGeom>
        <a:solidFill>
          <a:srgbClr val="A41C2F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76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Разработать новые механизмы повышения квалификации педагогов с учётом их потребностей, реального уровня сформированности профессиональных компетенций, мотивации к инновационной деятельности.</a:t>
          </a:r>
          <a:endParaRPr lang="ru-RU" sz="1600" kern="1200" dirty="0"/>
        </a:p>
      </dsp:txBody>
      <dsp:txXfrm>
        <a:off x="695759" y="3508871"/>
        <a:ext cx="7665725" cy="1002534"/>
      </dsp:txXfrm>
    </dsp:sp>
    <dsp:sp modelId="{3D77B7FC-0E13-4149-84F7-0175E5519FE8}">
      <dsp:nvSpPr>
        <dsp:cNvPr id="0" name=""/>
        <dsp:cNvSpPr/>
      </dsp:nvSpPr>
      <dsp:spPr>
        <a:xfrm>
          <a:off x="69174" y="3383554"/>
          <a:ext cx="1253168" cy="12531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DE469-795C-4D3C-9839-2024DA602278}">
      <dsp:nvSpPr>
        <dsp:cNvPr id="0" name=""/>
        <dsp:cNvSpPr/>
      </dsp:nvSpPr>
      <dsp:spPr>
        <a:xfrm>
          <a:off x="-5666652" y="-867579"/>
          <a:ext cx="6747832" cy="6747832"/>
        </a:xfrm>
        <a:prstGeom prst="blockArc">
          <a:avLst>
            <a:gd name="adj1" fmla="val 18900000"/>
            <a:gd name="adj2" fmla="val 2700000"/>
            <a:gd name="adj3" fmla="val 320"/>
          </a:avLst>
        </a:pr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BE8DD-103F-4AE4-93AE-DD41C6269D8A}">
      <dsp:nvSpPr>
        <dsp:cNvPr id="0" name=""/>
        <dsp:cNvSpPr/>
      </dsp:nvSpPr>
      <dsp:spPr>
        <a:xfrm>
          <a:off x="695759" y="501267"/>
          <a:ext cx="7665725" cy="1002534"/>
        </a:xfrm>
        <a:prstGeom prst="rect">
          <a:avLst/>
        </a:prstGeom>
        <a:solidFill>
          <a:srgbClr val="00206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76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Создать условия для реализации индивидуальных образовательных стратегий педагогов и руководителей на основе разработки их образовательных маршрутов в условиях постдипломного образования.</a:t>
          </a:r>
          <a:endParaRPr lang="ru-RU" sz="1700" kern="1200" dirty="0"/>
        </a:p>
      </dsp:txBody>
      <dsp:txXfrm>
        <a:off x="695759" y="501267"/>
        <a:ext cx="7665725" cy="1002534"/>
      </dsp:txXfrm>
    </dsp:sp>
    <dsp:sp modelId="{E3A76602-073E-4CBB-A916-BCF390A62E27}">
      <dsp:nvSpPr>
        <dsp:cNvPr id="0" name=""/>
        <dsp:cNvSpPr/>
      </dsp:nvSpPr>
      <dsp:spPr>
        <a:xfrm>
          <a:off x="69174" y="375950"/>
          <a:ext cx="1253168" cy="12531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9C2384-5528-4CBF-BDB3-61A335A826EF}">
      <dsp:nvSpPr>
        <dsp:cNvPr id="0" name=""/>
        <dsp:cNvSpPr/>
      </dsp:nvSpPr>
      <dsp:spPr>
        <a:xfrm>
          <a:off x="1060180" y="2005069"/>
          <a:ext cx="7301303" cy="1002534"/>
        </a:xfrm>
        <a:prstGeom prst="rect">
          <a:avLst/>
        </a:prstGeom>
        <a:solidFill>
          <a:srgbClr val="28622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76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Создать условия для включения педагогов общего и дополнительного образования детей в добровольную независимую оценку их профессиональной квалификации.</a:t>
          </a:r>
          <a:endParaRPr lang="ru-RU" sz="1700" kern="1200" dirty="0"/>
        </a:p>
      </dsp:txBody>
      <dsp:txXfrm>
        <a:off x="1060180" y="2005069"/>
        <a:ext cx="7301303" cy="1002534"/>
      </dsp:txXfrm>
    </dsp:sp>
    <dsp:sp modelId="{97CEA42F-7FD1-47F6-95FB-1C17F466E965}">
      <dsp:nvSpPr>
        <dsp:cNvPr id="0" name=""/>
        <dsp:cNvSpPr/>
      </dsp:nvSpPr>
      <dsp:spPr>
        <a:xfrm>
          <a:off x="433596" y="1879752"/>
          <a:ext cx="1253168" cy="12531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9BC93A-705B-4318-B0BB-668BF36D0A84}">
      <dsp:nvSpPr>
        <dsp:cNvPr id="0" name=""/>
        <dsp:cNvSpPr/>
      </dsp:nvSpPr>
      <dsp:spPr>
        <a:xfrm>
          <a:off x="695759" y="3508871"/>
          <a:ext cx="7665725" cy="1002534"/>
        </a:xfrm>
        <a:prstGeom prst="rect">
          <a:avLst/>
        </a:prstGeom>
        <a:solidFill>
          <a:srgbClr val="A41C2F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76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Совершенствовать различные формы поддержки и сопровождения педагогов и руководителей образовательных организаций в первые три </a:t>
          </a:r>
          <a:r>
            <a:rPr lang="ru-RU" sz="1700" kern="1200" smtClean="0"/>
            <a:t>года работы.</a:t>
          </a:r>
          <a:endParaRPr lang="ru-RU" sz="1700" kern="1200" dirty="0"/>
        </a:p>
      </dsp:txBody>
      <dsp:txXfrm>
        <a:off x="695759" y="3508871"/>
        <a:ext cx="7665725" cy="1002534"/>
      </dsp:txXfrm>
    </dsp:sp>
    <dsp:sp modelId="{3D77B7FC-0E13-4149-84F7-0175E5519FE8}">
      <dsp:nvSpPr>
        <dsp:cNvPr id="0" name=""/>
        <dsp:cNvSpPr/>
      </dsp:nvSpPr>
      <dsp:spPr>
        <a:xfrm>
          <a:off x="69174" y="3383554"/>
          <a:ext cx="1253168" cy="12531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DEDC0-CA9C-440C-909C-AE633C76A1A0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3B5AB-0C31-4636-B275-98EFE4DEF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87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D751CAD-EF87-4E78-83D7-4CC29D3740B8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08268D8-30F5-46DC-8192-8340EB6F4831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7158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1CAD-EF87-4E78-83D7-4CC29D3740B8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68D8-30F5-46DC-8192-8340EB6F48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72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1CAD-EF87-4E78-83D7-4CC29D3740B8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68D8-30F5-46DC-8192-8340EB6F48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805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1CAD-EF87-4E78-83D7-4CC29D3740B8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68D8-30F5-46DC-8192-8340EB6F48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473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751CAD-EF87-4E78-83D7-4CC29D3740B8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8268D8-30F5-46DC-8192-8340EB6F483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0313200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1CAD-EF87-4E78-83D7-4CC29D3740B8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68D8-30F5-46DC-8192-8340EB6F48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78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1CAD-EF87-4E78-83D7-4CC29D3740B8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68D8-30F5-46DC-8192-8340EB6F48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08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1CAD-EF87-4E78-83D7-4CC29D3740B8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68D8-30F5-46DC-8192-8340EB6F48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53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1CAD-EF87-4E78-83D7-4CC29D3740B8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68D8-30F5-46DC-8192-8340EB6F48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929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751CAD-EF87-4E78-83D7-4CC29D3740B8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8268D8-30F5-46DC-8192-8340EB6F483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274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751CAD-EF87-4E78-83D7-4CC29D3740B8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8268D8-30F5-46DC-8192-8340EB6F483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52327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FD751CAD-EF87-4E78-83D7-4CC29D3740B8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A08268D8-30F5-46DC-8192-8340EB6F483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74701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13552" y="1410158"/>
            <a:ext cx="7116897" cy="2610997"/>
          </a:xfrm>
        </p:spPr>
        <p:txBody>
          <a:bodyPr/>
          <a:lstStyle/>
          <a:p>
            <a:r>
              <a:rPr lang="ru-RU" b="1" dirty="0" smtClean="0"/>
              <a:t>НАЦИОНАЛЬНЫЕ ПРОЕКТЫ: </a:t>
            </a:r>
            <a:br>
              <a:rPr lang="ru-RU" b="1" dirty="0" smtClean="0"/>
            </a:br>
            <a:r>
              <a:rPr lang="ru-RU" sz="4800" b="1" smtClean="0"/>
              <a:t>СТРАТЕГИЯ РАЗВИТИЯ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22874" y="5089793"/>
            <a:ext cx="6698255" cy="668820"/>
          </a:xfrm>
        </p:spPr>
        <p:txBody>
          <a:bodyPr>
            <a:normAutofit fontScale="77500" lnSpcReduction="20000"/>
          </a:bodyPr>
          <a:lstStyle/>
          <a:p>
            <a:r>
              <a:rPr lang="ru-RU" sz="2400" b="1" dirty="0" smtClean="0"/>
              <a:t>РАЙОННАЯ ПЕДАГОГИЧЕСКАЯ КОНФЕРЕНЦИЯ</a:t>
            </a:r>
          </a:p>
          <a:p>
            <a:r>
              <a:rPr lang="ru-RU" sz="2600" b="1" dirty="0" smtClean="0"/>
              <a:t>23 августа 2019 года</a:t>
            </a:r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val="130186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3868" y="300209"/>
            <a:ext cx="7200900" cy="1485900"/>
          </a:xfrm>
        </p:spPr>
        <p:txBody>
          <a:bodyPr/>
          <a:lstStyle/>
          <a:p>
            <a:pPr algn="ctr"/>
            <a:r>
              <a:rPr lang="ru-RU" b="1" dirty="0" smtClean="0"/>
              <a:t>«Учитель будущего»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62119"/>
              </p:ext>
            </p:extLst>
          </p:nvPr>
        </p:nvGraphicFramePr>
        <p:xfrm>
          <a:off x="658989" y="1366092"/>
          <a:ext cx="8430659" cy="5012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262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300210"/>
            <a:ext cx="7751743" cy="922663"/>
          </a:xfrm>
        </p:spPr>
        <p:txBody>
          <a:bodyPr/>
          <a:lstStyle/>
          <a:p>
            <a:r>
              <a:rPr lang="ru-RU" dirty="0" smtClean="0"/>
              <a:t>НАЦИОНАЛЬНЫЕ ПРОЕКТЫ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1505334"/>
            <a:ext cx="7751742" cy="514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778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3700" y="6183218"/>
            <a:ext cx="7200900" cy="53707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2018 - 2024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63" y="728472"/>
            <a:ext cx="8139837" cy="474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93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699" y="209320"/>
            <a:ext cx="7267001" cy="20711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/>
              <a:t>5</a:t>
            </a:r>
            <a:r>
              <a:rPr lang="ru-RU" sz="5400" b="1" dirty="0" smtClean="0"/>
              <a:t> </a:t>
            </a:r>
            <a:r>
              <a:rPr lang="ru-RU" dirty="0" smtClean="0"/>
              <a:t>региональных проектов</a:t>
            </a:r>
            <a:br>
              <a:rPr lang="ru-RU" dirty="0" smtClean="0"/>
            </a:br>
            <a:r>
              <a:rPr lang="ru-RU" dirty="0" smtClean="0"/>
              <a:t>Ленинградской области – </a:t>
            </a:r>
            <a:r>
              <a:rPr lang="ru-RU" sz="3100" dirty="0" smtClean="0"/>
              <a:t>стратегические направления развития регионального образования до 2024 года</a:t>
            </a:r>
            <a:endParaRPr lang="ru-RU" sz="31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005830"/>
              </p:ext>
            </p:extLst>
          </p:nvPr>
        </p:nvGraphicFramePr>
        <p:xfrm>
          <a:off x="859317" y="2280492"/>
          <a:ext cx="8020278" cy="4219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957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«Современная школа»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274993"/>
              </p:ext>
            </p:extLst>
          </p:nvPr>
        </p:nvGraphicFramePr>
        <p:xfrm>
          <a:off x="696047" y="1388125"/>
          <a:ext cx="8430662" cy="5012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3570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«Современная школа»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204405"/>
              </p:ext>
            </p:extLst>
          </p:nvPr>
        </p:nvGraphicFramePr>
        <p:xfrm>
          <a:off x="658989" y="1366092"/>
          <a:ext cx="8430659" cy="5012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5929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«Успех каждого ребёнка»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764389"/>
              </p:ext>
            </p:extLst>
          </p:nvPr>
        </p:nvGraphicFramePr>
        <p:xfrm>
          <a:off x="658989" y="1366092"/>
          <a:ext cx="8430659" cy="5012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7679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«Успех каждого ребёнка»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800414"/>
              </p:ext>
            </p:extLst>
          </p:nvPr>
        </p:nvGraphicFramePr>
        <p:xfrm>
          <a:off x="658989" y="1366092"/>
          <a:ext cx="8430659" cy="5012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6767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3868" y="300209"/>
            <a:ext cx="7200900" cy="1485900"/>
          </a:xfrm>
        </p:spPr>
        <p:txBody>
          <a:bodyPr/>
          <a:lstStyle/>
          <a:p>
            <a:pPr algn="ctr"/>
            <a:r>
              <a:rPr lang="ru-RU" b="1" dirty="0" smtClean="0"/>
              <a:t>«Учитель будущего»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62434"/>
              </p:ext>
            </p:extLst>
          </p:nvPr>
        </p:nvGraphicFramePr>
        <p:xfrm>
          <a:off x="658989" y="1366092"/>
          <a:ext cx="8430659" cy="5012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59055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179</TotalTime>
  <Words>360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Calibri</vt:lpstr>
      <vt:lpstr>Franklin Gothic Book</vt:lpstr>
      <vt:lpstr>Crop</vt:lpstr>
      <vt:lpstr>НАЦИОНАЛЬНЫЕ ПРОЕКТЫ:  СТРАТЕГИЯ РАЗВИТИЯ</vt:lpstr>
      <vt:lpstr>НАЦИОНАЛЬНЫЕ ПРОЕКТЫ</vt:lpstr>
      <vt:lpstr>2018 - 2024</vt:lpstr>
      <vt:lpstr>5 региональных проектов Ленинградской области – стратегические направления развития регионального образования до 2024 года</vt:lpstr>
      <vt:lpstr>«Современная школа» </vt:lpstr>
      <vt:lpstr>«Современная школа» </vt:lpstr>
      <vt:lpstr>«Успех каждого ребёнка» </vt:lpstr>
      <vt:lpstr>«Успех каждого ребёнка» </vt:lpstr>
      <vt:lpstr>«Учитель будущего» </vt:lpstr>
      <vt:lpstr>«Учитель будущего»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2</dc:creator>
  <cp:lastModifiedBy>user</cp:lastModifiedBy>
  <cp:revision>17</cp:revision>
  <cp:lastPrinted>2019-08-21T11:44:31Z</cp:lastPrinted>
  <dcterms:created xsi:type="dcterms:W3CDTF">2019-06-05T13:18:57Z</dcterms:created>
  <dcterms:modified xsi:type="dcterms:W3CDTF">2019-08-21T11:54:29Z</dcterms:modified>
</cp:coreProperties>
</file>