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1" r:id="rId3"/>
    <p:sldId id="258" r:id="rId4"/>
    <p:sldId id="260" r:id="rId5"/>
    <p:sldId id="261" r:id="rId6"/>
    <p:sldId id="262" r:id="rId7"/>
    <p:sldId id="263" r:id="rId8"/>
    <p:sldId id="264" r:id="rId9"/>
    <p:sldId id="265" r:id="rId10"/>
    <p:sldId id="266" r:id="rId11"/>
    <p:sldId id="267" r:id="rId12"/>
    <p:sldId id="268" r:id="rId13"/>
    <p:sldId id="269" r:id="rId14"/>
    <p:sldId id="270" r:id="rId15"/>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user" initials="u" lastIdx="1" clrIdx="0">
    <p:extLst>
      <p:ext uri="{19B8F6BF-5375-455C-9EA6-DF929625EA0E}">
        <p15:presenceInfo xmlns:p15="http://schemas.microsoft.com/office/powerpoint/2012/main" userId="user"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7" d="100"/>
          <a:sy n="87" d="100"/>
        </p:scale>
        <p:origin x="666"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1935034-0A97-4BA8-84AD-6DEC1143BDDF}" type="doc">
      <dgm:prSet loTypeId="urn:microsoft.com/office/officeart/2005/8/layout/hProcess6" loCatId="process" qsTypeId="urn:microsoft.com/office/officeart/2005/8/quickstyle/simple1" qsCatId="simple" csTypeId="urn:microsoft.com/office/officeart/2005/8/colors/colorful1" csCatId="colorful" phldr="0"/>
      <dgm:spPr/>
      <dgm:t>
        <a:bodyPr/>
        <a:lstStyle/>
        <a:p>
          <a:endParaRPr lang="ru-RU"/>
        </a:p>
      </dgm:t>
    </dgm:pt>
    <dgm:pt modelId="{9477A3F3-42EF-4AA6-AE62-584657CB1B3A}">
      <dgm:prSet phldrT="[Текст]" phldr="1"/>
      <dgm:spPr/>
      <dgm:t>
        <a:bodyPr/>
        <a:lstStyle/>
        <a:p>
          <a:endParaRPr lang="ru-RU"/>
        </a:p>
      </dgm:t>
    </dgm:pt>
    <dgm:pt modelId="{9F9BAC36-6AD7-420B-9289-83C4BC52D117}" type="parTrans" cxnId="{C0DB0E10-E66B-4028-8924-46801DC5EA8D}">
      <dgm:prSet/>
      <dgm:spPr/>
      <dgm:t>
        <a:bodyPr/>
        <a:lstStyle/>
        <a:p>
          <a:endParaRPr lang="ru-RU"/>
        </a:p>
      </dgm:t>
    </dgm:pt>
    <dgm:pt modelId="{5FF76089-EBCB-40FB-A776-6922250E190C}" type="sibTrans" cxnId="{C0DB0E10-E66B-4028-8924-46801DC5EA8D}">
      <dgm:prSet/>
      <dgm:spPr/>
      <dgm:t>
        <a:bodyPr/>
        <a:lstStyle/>
        <a:p>
          <a:endParaRPr lang="ru-RU"/>
        </a:p>
      </dgm:t>
    </dgm:pt>
    <dgm:pt modelId="{CDB95186-91B0-4EB1-B3D4-070EBFA30424}">
      <dgm:prSet phldrT="[Текст]" phldr="1"/>
      <dgm:spPr/>
      <dgm:t>
        <a:bodyPr/>
        <a:lstStyle/>
        <a:p>
          <a:endParaRPr lang="ru-RU"/>
        </a:p>
      </dgm:t>
    </dgm:pt>
    <dgm:pt modelId="{6532C980-7BF5-4B0F-872C-19E00E5F8795}" type="parTrans" cxnId="{6D6E56EA-0984-41B4-A714-33289C1D48D6}">
      <dgm:prSet/>
      <dgm:spPr/>
      <dgm:t>
        <a:bodyPr/>
        <a:lstStyle/>
        <a:p>
          <a:endParaRPr lang="ru-RU"/>
        </a:p>
      </dgm:t>
    </dgm:pt>
    <dgm:pt modelId="{94386C4D-0D86-4905-8F47-FB11D6340149}" type="sibTrans" cxnId="{6D6E56EA-0984-41B4-A714-33289C1D48D6}">
      <dgm:prSet/>
      <dgm:spPr/>
      <dgm:t>
        <a:bodyPr/>
        <a:lstStyle/>
        <a:p>
          <a:endParaRPr lang="ru-RU"/>
        </a:p>
      </dgm:t>
    </dgm:pt>
    <dgm:pt modelId="{E4F72BF7-D545-4898-9B20-EDDC4D845759}">
      <dgm:prSet phldrT="[Текст]" phldr="1"/>
      <dgm:spPr/>
      <dgm:t>
        <a:bodyPr/>
        <a:lstStyle/>
        <a:p>
          <a:endParaRPr lang="ru-RU" dirty="0"/>
        </a:p>
      </dgm:t>
    </dgm:pt>
    <dgm:pt modelId="{F4AB59F5-5DE7-4F72-86FD-404636179825}" type="parTrans" cxnId="{9C36B83F-0E37-4328-8752-CF455FEA6E26}">
      <dgm:prSet/>
      <dgm:spPr/>
      <dgm:t>
        <a:bodyPr/>
        <a:lstStyle/>
        <a:p>
          <a:endParaRPr lang="ru-RU"/>
        </a:p>
      </dgm:t>
    </dgm:pt>
    <dgm:pt modelId="{A761FA60-04E3-4DA9-B94E-D621BF704A0F}" type="sibTrans" cxnId="{9C36B83F-0E37-4328-8752-CF455FEA6E26}">
      <dgm:prSet/>
      <dgm:spPr/>
      <dgm:t>
        <a:bodyPr/>
        <a:lstStyle/>
        <a:p>
          <a:endParaRPr lang="ru-RU"/>
        </a:p>
      </dgm:t>
    </dgm:pt>
    <dgm:pt modelId="{588BECC1-7263-45C7-86D9-3120613348C4}">
      <dgm:prSet phldrT="[Текст]" phldr="1"/>
      <dgm:spPr/>
      <dgm:t>
        <a:bodyPr/>
        <a:lstStyle/>
        <a:p>
          <a:endParaRPr lang="ru-RU"/>
        </a:p>
      </dgm:t>
    </dgm:pt>
    <dgm:pt modelId="{127EACC5-56DD-4B73-81D1-ED15E8707F8C}" type="parTrans" cxnId="{AEFD145D-6C52-45C8-B7C6-C8539FB4CFBD}">
      <dgm:prSet/>
      <dgm:spPr/>
      <dgm:t>
        <a:bodyPr/>
        <a:lstStyle/>
        <a:p>
          <a:endParaRPr lang="ru-RU"/>
        </a:p>
      </dgm:t>
    </dgm:pt>
    <dgm:pt modelId="{430C8BF1-3400-4B73-B21D-AFDA20ADD65C}" type="sibTrans" cxnId="{AEFD145D-6C52-45C8-B7C6-C8539FB4CFBD}">
      <dgm:prSet/>
      <dgm:spPr/>
      <dgm:t>
        <a:bodyPr/>
        <a:lstStyle/>
        <a:p>
          <a:endParaRPr lang="ru-RU"/>
        </a:p>
      </dgm:t>
    </dgm:pt>
    <dgm:pt modelId="{AE4E3A6E-5A5F-4BF6-84E6-86DBCB6916E9}">
      <dgm:prSet phldrT="[Текст]" phldr="1"/>
      <dgm:spPr/>
      <dgm:t>
        <a:bodyPr/>
        <a:lstStyle/>
        <a:p>
          <a:endParaRPr lang="ru-RU"/>
        </a:p>
      </dgm:t>
    </dgm:pt>
    <dgm:pt modelId="{9051A487-AC44-453E-8DCA-97B94EE44D83}" type="parTrans" cxnId="{D6932239-2E7D-4AAB-8ED4-C710F367A9D7}">
      <dgm:prSet/>
      <dgm:spPr/>
      <dgm:t>
        <a:bodyPr/>
        <a:lstStyle/>
        <a:p>
          <a:endParaRPr lang="ru-RU"/>
        </a:p>
      </dgm:t>
    </dgm:pt>
    <dgm:pt modelId="{E80ED518-EEBA-4377-A8CB-421AF5739336}" type="sibTrans" cxnId="{D6932239-2E7D-4AAB-8ED4-C710F367A9D7}">
      <dgm:prSet/>
      <dgm:spPr/>
      <dgm:t>
        <a:bodyPr/>
        <a:lstStyle/>
        <a:p>
          <a:endParaRPr lang="ru-RU"/>
        </a:p>
      </dgm:t>
    </dgm:pt>
    <dgm:pt modelId="{55BBAFC9-548A-46B5-91EE-89FC73DA30F3}">
      <dgm:prSet phldrT="[Текст]" phldr="1"/>
      <dgm:spPr/>
      <dgm:t>
        <a:bodyPr/>
        <a:lstStyle/>
        <a:p>
          <a:endParaRPr lang="ru-RU"/>
        </a:p>
      </dgm:t>
    </dgm:pt>
    <dgm:pt modelId="{B2543DD6-F300-4082-9453-635809D3C456}" type="parTrans" cxnId="{85BEE569-6E5E-4257-A476-24BE91EA5C2C}">
      <dgm:prSet/>
      <dgm:spPr/>
      <dgm:t>
        <a:bodyPr/>
        <a:lstStyle/>
        <a:p>
          <a:endParaRPr lang="ru-RU"/>
        </a:p>
      </dgm:t>
    </dgm:pt>
    <dgm:pt modelId="{04071563-D53C-4AFA-B0D4-5AB3CEFC2B5A}" type="sibTrans" cxnId="{85BEE569-6E5E-4257-A476-24BE91EA5C2C}">
      <dgm:prSet/>
      <dgm:spPr/>
      <dgm:t>
        <a:bodyPr/>
        <a:lstStyle/>
        <a:p>
          <a:endParaRPr lang="ru-RU"/>
        </a:p>
      </dgm:t>
    </dgm:pt>
    <dgm:pt modelId="{8618CCD5-0A46-4B55-B3E6-A14B169550BC}">
      <dgm:prSet phldrT="[Текст]" phldr="1"/>
      <dgm:spPr/>
      <dgm:t>
        <a:bodyPr/>
        <a:lstStyle/>
        <a:p>
          <a:endParaRPr lang="ru-RU"/>
        </a:p>
      </dgm:t>
    </dgm:pt>
    <dgm:pt modelId="{25A8B72D-43DC-4CF8-B37C-612EE9CF3190}" type="parTrans" cxnId="{68C7A88D-FACF-4B06-848C-21E8A30F776F}">
      <dgm:prSet/>
      <dgm:spPr/>
      <dgm:t>
        <a:bodyPr/>
        <a:lstStyle/>
        <a:p>
          <a:endParaRPr lang="ru-RU"/>
        </a:p>
      </dgm:t>
    </dgm:pt>
    <dgm:pt modelId="{8279CD33-5439-43B3-A4B0-2751769CA05E}" type="sibTrans" cxnId="{68C7A88D-FACF-4B06-848C-21E8A30F776F}">
      <dgm:prSet/>
      <dgm:spPr/>
      <dgm:t>
        <a:bodyPr/>
        <a:lstStyle/>
        <a:p>
          <a:endParaRPr lang="ru-RU"/>
        </a:p>
      </dgm:t>
    </dgm:pt>
    <dgm:pt modelId="{7BC877F5-B3B7-4C6E-9A8E-6AC0957918CF}">
      <dgm:prSet phldrT="[Текст]" phldr="1"/>
      <dgm:spPr/>
      <dgm:t>
        <a:bodyPr/>
        <a:lstStyle/>
        <a:p>
          <a:endParaRPr lang="ru-RU"/>
        </a:p>
      </dgm:t>
    </dgm:pt>
    <dgm:pt modelId="{E0657A29-7AD7-4AEB-982D-975A93626769}" type="parTrans" cxnId="{1165CA26-47C5-4FB3-80E2-73AEEEF689D8}">
      <dgm:prSet/>
      <dgm:spPr/>
      <dgm:t>
        <a:bodyPr/>
        <a:lstStyle/>
        <a:p>
          <a:endParaRPr lang="ru-RU"/>
        </a:p>
      </dgm:t>
    </dgm:pt>
    <dgm:pt modelId="{8F5341C9-0AD1-482A-94CD-B5208C20DEC3}" type="sibTrans" cxnId="{1165CA26-47C5-4FB3-80E2-73AEEEF689D8}">
      <dgm:prSet/>
      <dgm:spPr/>
      <dgm:t>
        <a:bodyPr/>
        <a:lstStyle/>
        <a:p>
          <a:endParaRPr lang="ru-RU"/>
        </a:p>
      </dgm:t>
    </dgm:pt>
    <dgm:pt modelId="{2AD6F4D3-8FC6-4109-A519-DCBD1564449B}">
      <dgm:prSet phldrT="[Текст]" phldr="1"/>
      <dgm:spPr/>
      <dgm:t>
        <a:bodyPr/>
        <a:lstStyle/>
        <a:p>
          <a:endParaRPr lang="ru-RU"/>
        </a:p>
      </dgm:t>
    </dgm:pt>
    <dgm:pt modelId="{0A843A8D-92E5-4784-BC71-92A9A55AA6F0}" type="parTrans" cxnId="{772DA2FD-1A30-41FC-B14D-E3D0E6BCC98E}">
      <dgm:prSet/>
      <dgm:spPr/>
      <dgm:t>
        <a:bodyPr/>
        <a:lstStyle/>
        <a:p>
          <a:endParaRPr lang="ru-RU"/>
        </a:p>
      </dgm:t>
    </dgm:pt>
    <dgm:pt modelId="{E47FE253-A13B-4B86-9FD2-783D812D5EAC}" type="sibTrans" cxnId="{772DA2FD-1A30-41FC-B14D-E3D0E6BCC98E}">
      <dgm:prSet/>
      <dgm:spPr/>
      <dgm:t>
        <a:bodyPr/>
        <a:lstStyle/>
        <a:p>
          <a:endParaRPr lang="ru-RU"/>
        </a:p>
      </dgm:t>
    </dgm:pt>
    <dgm:pt modelId="{B1857FA1-9DC0-4A8D-AF9C-DFCE5EDF8233}" type="pres">
      <dgm:prSet presAssocID="{E1935034-0A97-4BA8-84AD-6DEC1143BDDF}" presName="theList" presStyleCnt="0">
        <dgm:presLayoutVars>
          <dgm:dir/>
          <dgm:animLvl val="lvl"/>
          <dgm:resizeHandles val="exact"/>
        </dgm:presLayoutVars>
      </dgm:prSet>
      <dgm:spPr/>
      <dgm:t>
        <a:bodyPr/>
        <a:lstStyle/>
        <a:p>
          <a:endParaRPr lang="ru-RU"/>
        </a:p>
      </dgm:t>
    </dgm:pt>
    <dgm:pt modelId="{EEDC5924-72CF-4152-A5CF-96E160E05641}" type="pres">
      <dgm:prSet presAssocID="{9477A3F3-42EF-4AA6-AE62-584657CB1B3A}" presName="compNode" presStyleCnt="0"/>
      <dgm:spPr/>
    </dgm:pt>
    <dgm:pt modelId="{83AA600A-9135-4C9E-B47A-C686E5419D4F}" type="pres">
      <dgm:prSet presAssocID="{9477A3F3-42EF-4AA6-AE62-584657CB1B3A}" presName="noGeometry" presStyleCnt="0"/>
      <dgm:spPr/>
    </dgm:pt>
    <dgm:pt modelId="{80D1C9EB-2353-4691-B08B-374D68BBF7A9}" type="pres">
      <dgm:prSet presAssocID="{9477A3F3-42EF-4AA6-AE62-584657CB1B3A}" presName="childTextVisible" presStyleLbl="bgAccFollowNode1" presStyleIdx="0" presStyleCnt="3">
        <dgm:presLayoutVars>
          <dgm:bulletEnabled val="1"/>
        </dgm:presLayoutVars>
      </dgm:prSet>
      <dgm:spPr/>
      <dgm:t>
        <a:bodyPr/>
        <a:lstStyle/>
        <a:p>
          <a:endParaRPr lang="ru-RU"/>
        </a:p>
      </dgm:t>
    </dgm:pt>
    <dgm:pt modelId="{32277FA1-941A-4001-96B9-A6ECC708C87E}" type="pres">
      <dgm:prSet presAssocID="{9477A3F3-42EF-4AA6-AE62-584657CB1B3A}" presName="childTextHidden" presStyleLbl="bgAccFollowNode1" presStyleIdx="0" presStyleCnt="3"/>
      <dgm:spPr/>
      <dgm:t>
        <a:bodyPr/>
        <a:lstStyle/>
        <a:p>
          <a:endParaRPr lang="ru-RU"/>
        </a:p>
      </dgm:t>
    </dgm:pt>
    <dgm:pt modelId="{C6F04705-C7D1-4C47-A9C8-4CDB62484477}" type="pres">
      <dgm:prSet presAssocID="{9477A3F3-42EF-4AA6-AE62-584657CB1B3A}" presName="parentText" presStyleLbl="node1" presStyleIdx="0" presStyleCnt="3">
        <dgm:presLayoutVars>
          <dgm:chMax val="1"/>
          <dgm:bulletEnabled val="1"/>
        </dgm:presLayoutVars>
      </dgm:prSet>
      <dgm:spPr/>
      <dgm:t>
        <a:bodyPr/>
        <a:lstStyle/>
        <a:p>
          <a:endParaRPr lang="ru-RU"/>
        </a:p>
      </dgm:t>
    </dgm:pt>
    <dgm:pt modelId="{9E543A3F-6E91-4CD8-8D7D-459D671096D6}" type="pres">
      <dgm:prSet presAssocID="{9477A3F3-42EF-4AA6-AE62-584657CB1B3A}" presName="aSpace" presStyleCnt="0"/>
      <dgm:spPr/>
    </dgm:pt>
    <dgm:pt modelId="{51C38ADF-D624-45AE-8396-0A3C825CEB03}" type="pres">
      <dgm:prSet presAssocID="{588BECC1-7263-45C7-86D9-3120613348C4}" presName="compNode" presStyleCnt="0"/>
      <dgm:spPr/>
    </dgm:pt>
    <dgm:pt modelId="{F9045FDF-BF16-485E-838D-8333CA9DA90E}" type="pres">
      <dgm:prSet presAssocID="{588BECC1-7263-45C7-86D9-3120613348C4}" presName="noGeometry" presStyleCnt="0"/>
      <dgm:spPr/>
    </dgm:pt>
    <dgm:pt modelId="{04F97BDE-77B4-4826-A4EE-C4D8D74A85D4}" type="pres">
      <dgm:prSet presAssocID="{588BECC1-7263-45C7-86D9-3120613348C4}" presName="childTextVisible" presStyleLbl="bgAccFollowNode1" presStyleIdx="1" presStyleCnt="3">
        <dgm:presLayoutVars>
          <dgm:bulletEnabled val="1"/>
        </dgm:presLayoutVars>
      </dgm:prSet>
      <dgm:spPr/>
      <dgm:t>
        <a:bodyPr/>
        <a:lstStyle/>
        <a:p>
          <a:endParaRPr lang="ru-RU"/>
        </a:p>
      </dgm:t>
    </dgm:pt>
    <dgm:pt modelId="{471F3361-AD43-4716-B3E1-E4DF51E197B0}" type="pres">
      <dgm:prSet presAssocID="{588BECC1-7263-45C7-86D9-3120613348C4}" presName="childTextHidden" presStyleLbl="bgAccFollowNode1" presStyleIdx="1" presStyleCnt="3"/>
      <dgm:spPr/>
      <dgm:t>
        <a:bodyPr/>
        <a:lstStyle/>
        <a:p>
          <a:endParaRPr lang="ru-RU"/>
        </a:p>
      </dgm:t>
    </dgm:pt>
    <dgm:pt modelId="{5BFE8B9A-298F-4BFA-99D4-6EEE85BD156C}" type="pres">
      <dgm:prSet presAssocID="{588BECC1-7263-45C7-86D9-3120613348C4}" presName="parentText" presStyleLbl="node1" presStyleIdx="1" presStyleCnt="3">
        <dgm:presLayoutVars>
          <dgm:chMax val="1"/>
          <dgm:bulletEnabled val="1"/>
        </dgm:presLayoutVars>
      </dgm:prSet>
      <dgm:spPr/>
      <dgm:t>
        <a:bodyPr/>
        <a:lstStyle/>
        <a:p>
          <a:endParaRPr lang="ru-RU"/>
        </a:p>
      </dgm:t>
    </dgm:pt>
    <dgm:pt modelId="{5CD00734-5F97-4040-8AD4-304D61CEC0A5}" type="pres">
      <dgm:prSet presAssocID="{588BECC1-7263-45C7-86D9-3120613348C4}" presName="aSpace" presStyleCnt="0"/>
      <dgm:spPr/>
    </dgm:pt>
    <dgm:pt modelId="{126B5015-9D30-4E9C-9312-A973FE8846A2}" type="pres">
      <dgm:prSet presAssocID="{8618CCD5-0A46-4B55-B3E6-A14B169550BC}" presName="compNode" presStyleCnt="0"/>
      <dgm:spPr/>
    </dgm:pt>
    <dgm:pt modelId="{6F2C1F32-EA33-4E37-8BA0-B2035DB9F694}" type="pres">
      <dgm:prSet presAssocID="{8618CCD5-0A46-4B55-B3E6-A14B169550BC}" presName="noGeometry" presStyleCnt="0"/>
      <dgm:spPr/>
    </dgm:pt>
    <dgm:pt modelId="{F7904D5D-27FF-4F04-B5FB-A573D23D81FF}" type="pres">
      <dgm:prSet presAssocID="{8618CCD5-0A46-4B55-B3E6-A14B169550BC}" presName="childTextVisible" presStyleLbl="bgAccFollowNode1" presStyleIdx="2" presStyleCnt="3">
        <dgm:presLayoutVars>
          <dgm:bulletEnabled val="1"/>
        </dgm:presLayoutVars>
      </dgm:prSet>
      <dgm:spPr/>
      <dgm:t>
        <a:bodyPr/>
        <a:lstStyle/>
        <a:p>
          <a:endParaRPr lang="ru-RU"/>
        </a:p>
      </dgm:t>
    </dgm:pt>
    <dgm:pt modelId="{BAA80C7E-B8D9-4DAB-B90E-D74F01980261}" type="pres">
      <dgm:prSet presAssocID="{8618CCD5-0A46-4B55-B3E6-A14B169550BC}" presName="childTextHidden" presStyleLbl="bgAccFollowNode1" presStyleIdx="2" presStyleCnt="3"/>
      <dgm:spPr/>
      <dgm:t>
        <a:bodyPr/>
        <a:lstStyle/>
        <a:p>
          <a:endParaRPr lang="ru-RU"/>
        </a:p>
      </dgm:t>
    </dgm:pt>
    <dgm:pt modelId="{E2963C17-9429-4930-8FEF-89DFF75D44DD}" type="pres">
      <dgm:prSet presAssocID="{8618CCD5-0A46-4B55-B3E6-A14B169550BC}" presName="parentText" presStyleLbl="node1" presStyleIdx="2" presStyleCnt="3">
        <dgm:presLayoutVars>
          <dgm:chMax val="1"/>
          <dgm:bulletEnabled val="1"/>
        </dgm:presLayoutVars>
      </dgm:prSet>
      <dgm:spPr/>
      <dgm:t>
        <a:bodyPr/>
        <a:lstStyle/>
        <a:p>
          <a:endParaRPr lang="ru-RU"/>
        </a:p>
      </dgm:t>
    </dgm:pt>
  </dgm:ptLst>
  <dgm:cxnLst>
    <dgm:cxn modelId="{13272021-6B98-4374-BB1E-FF11B4842E66}" type="presOf" srcId="{E4F72BF7-D545-4898-9B20-EDDC4D845759}" destId="{32277FA1-941A-4001-96B9-A6ECC708C87E}" srcOrd="1" destOrd="1" presId="urn:microsoft.com/office/officeart/2005/8/layout/hProcess6"/>
    <dgm:cxn modelId="{1165CA26-47C5-4FB3-80E2-73AEEEF689D8}" srcId="{8618CCD5-0A46-4B55-B3E6-A14B169550BC}" destId="{7BC877F5-B3B7-4C6E-9A8E-6AC0957918CF}" srcOrd="0" destOrd="0" parTransId="{E0657A29-7AD7-4AEB-982D-975A93626769}" sibTransId="{8F5341C9-0AD1-482A-94CD-B5208C20DEC3}"/>
    <dgm:cxn modelId="{9C36B83F-0E37-4328-8752-CF455FEA6E26}" srcId="{9477A3F3-42EF-4AA6-AE62-584657CB1B3A}" destId="{E4F72BF7-D545-4898-9B20-EDDC4D845759}" srcOrd="1" destOrd="0" parTransId="{F4AB59F5-5DE7-4F72-86FD-404636179825}" sibTransId="{A761FA60-04E3-4DA9-B94E-D621BF704A0F}"/>
    <dgm:cxn modelId="{6D6E56EA-0984-41B4-A714-33289C1D48D6}" srcId="{9477A3F3-42EF-4AA6-AE62-584657CB1B3A}" destId="{CDB95186-91B0-4EB1-B3D4-070EBFA30424}" srcOrd="0" destOrd="0" parTransId="{6532C980-7BF5-4B0F-872C-19E00E5F8795}" sibTransId="{94386C4D-0D86-4905-8F47-FB11D6340149}"/>
    <dgm:cxn modelId="{68C7A88D-FACF-4B06-848C-21E8A30F776F}" srcId="{E1935034-0A97-4BA8-84AD-6DEC1143BDDF}" destId="{8618CCD5-0A46-4B55-B3E6-A14B169550BC}" srcOrd="2" destOrd="0" parTransId="{25A8B72D-43DC-4CF8-B37C-612EE9CF3190}" sibTransId="{8279CD33-5439-43B3-A4B0-2751769CA05E}"/>
    <dgm:cxn modelId="{AEFD145D-6C52-45C8-B7C6-C8539FB4CFBD}" srcId="{E1935034-0A97-4BA8-84AD-6DEC1143BDDF}" destId="{588BECC1-7263-45C7-86D9-3120613348C4}" srcOrd="1" destOrd="0" parTransId="{127EACC5-56DD-4B73-81D1-ED15E8707F8C}" sibTransId="{430C8BF1-3400-4B73-B21D-AFDA20ADD65C}"/>
    <dgm:cxn modelId="{1B69B78D-F963-49C6-AAB7-59E0B625348A}" type="presOf" srcId="{2AD6F4D3-8FC6-4109-A519-DCBD1564449B}" destId="{F7904D5D-27FF-4F04-B5FB-A573D23D81FF}" srcOrd="0" destOrd="1" presId="urn:microsoft.com/office/officeart/2005/8/layout/hProcess6"/>
    <dgm:cxn modelId="{FE3B9FD7-9AA1-438C-94E0-8EC91663E694}" type="presOf" srcId="{AE4E3A6E-5A5F-4BF6-84E6-86DBCB6916E9}" destId="{471F3361-AD43-4716-B3E1-E4DF51E197B0}" srcOrd="1" destOrd="0" presId="urn:microsoft.com/office/officeart/2005/8/layout/hProcess6"/>
    <dgm:cxn modelId="{C4B6EA3B-23CA-4F1C-9DA7-2CD6255D2799}" type="presOf" srcId="{CDB95186-91B0-4EB1-B3D4-070EBFA30424}" destId="{80D1C9EB-2353-4691-B08B-374D68BBF7A9}" srcOrd="0" destOrd="0" presId="urn:microsoft.com/office/officeart/2005/8/layout/hProcess6"/>
    <dgm:cxn modelId="{19A83D43-B6A9-490B-A54A-94BC7C575D64}" type="presOf" srcId="{55BBAFC9-548A-46B5-91EE-89FC73DA30F3}" destId="{471F3361-AD43-4716-B3E1-E4DF51E197B0}" srcOrd="1" destOrd="1" presId="urn:microsoft.com/office/officeart/2005/8/layout/hProcess6"/>
    <dgm:cxn modelId="{D6932239-2E7D-4AAB-8ED4-C710F367A9D7}" srcId="{588BECC1-7263-45C7-86D9-3120613348C4}" destId="{AE4E3A6E-5A5F-4BF6-84E6-86DBCB6916E9}" srcOrd="0" destOrd="0" parTransId="{9051A487-AC44-453E-8DCA-97B94EE44D83}" sibTransId="{E80ED518-EEBA-4377-A8CB-421AF5739336}"/>
    <dgm:cxn modelId="{62C18B4D-18D7-43A7-B2D3-D145CAD9C8CD}" type="presOf" srcId="{7BC877F5-B3B7-4C6E-9A8E-6AC0957918CF}" destId="{F7904D5D-27FF-4F04-B5FB-A573D23D81FF}" srcOrd="0" destOrd="0" presId="urn:microsoft.com/office/officeart/2005/8/layout/hProcess6"/>
    <dgm:cxn modelId="{1D915247-417D-45E6-938E-4FF07F95BBC3}" type="presOf" srcId="{588BECC1-7263-45C7-86D9-3120613348C4}" destId="{5BFE8B9A-298F-4BFA-99D4-6EEE85BD156C}" srcOrd="0" destOrd="0" presId="urn:microsoft.com/office/officeart/2005/8/layout/hProcess6"/>
    <dgm:cxn modelId="{A8D0C511-EB9F-4610-8387-5AD1A1E51B9F}" type="presOf" srcId="{CDB95186-91B0-4EB1-B3D4-070EBFA30424}" destId="{32277FA1-941A-4001-96B9-A6ECC708C87E}" srcOrd="1" destOrd="0" presId="urn:microsoft.com/office/officeart/2005/8/layout/hProcess6"/>
    <dgm:cxn modelId="{CB47EE74-704E-452A-B2FE-B03F76758432}" type="presOf" srcId="{2AD6F4D3-8FC6-4109-A519-DCBD1564449B}" destId="{BAA80C7E-B8D9-4DAB-B90E-D74F01980261}" srcOrd="1" destOrd="1" presId="urn:microsoft.com/office/officeart/2005/8/layout/hProcess6"/>
    <dgm:cxn modelId="{CCB479DC-EEAF-4C56-935B-2A2E10976841}" type="presOf" srcId="{55BBAFC9-548A-46B5-91EE-89FC73DA30F3}" destId="{04F97BDE-77B4-4826-A4EE-C4D8D74A85D4}" srcOrd="0" destOrd="1" presId="urn:microsoft.com/office/officeart/2005/8/layout/hProcess6"/>
    <dgm:cxn modelId="{772DA2FD-1A30-41FC-B14D-E3D0E6BCC98E}" srcId="{8618CCD5-0A46-4B55-B3E6-A14B169550BC}" destId="{2AD6F4D3-8FC6-4109-A519-DCBD1564449B}" srcOrd="1" destOrd="0" parTransId="{0A843A8D-92E5-4784-BC71-92A9A55AA6F0}" sibTransId="{E47FE253-A13B-4B86-9FD2-783D812D5EAC}"/>
    <dgm:cxn modelId="{C0DB0E10-E66B-4028-8924-46801DC5EA8D}" srcId="{E1935034-0A97-4BA8-84AD-6DEC1143BDDF}" destId="{9477A3F3-42EF-4AA6-AE62-584657CB1B3A}" srcOrd="0" destOrd="0" parTransId="{9F9BAC36-6AD7-420B-9289-83C4BC52D117}" sibTransId="{5FF76089-EBCB-40FB-A776-6922250E190C}"/>
    <dgm:cxn modelId="{60191D39-41CD-443F-A8EF-293FE190AA70}" type="presOf" srcId="{E4F72BF7-D545-4898-9B20-EDDC4D845759}" destId="{80D1C9EB-2353-4691-B08B-374D68BBF7A9}" srcOrd="0" destOrd="1" presId="urn:microsoft.com/office/officeart/2005/8/layout/hProcess6"/>
    <dgm:cxn modelId="{85BEE569-6E5E-4257-A476-24BE91EA5C2C}" srcId="{588BECC1-7263-45C7-86D9-3120613348C4}" destId="{55BBAFC9-548A-46B5-91EE-89FC73DA30F3}" srcOrd="1" destOrd="0" parTransId="{B2543DD6-F300-4082-9453-635809D3C456}" sibTransId="{04071563-D53C-4AFA-B0D4-5AB3CEFC2B5A}"/>
    <dgm:cxn modelId="{78A683B0-F677-474D-B27B-79C2F858970E}" type="presOf" srcId="{8618CCD5-0A46-4B55-B3E6-A14B169550BC}" destId="{E2963C17-9429-4930-8FEF-89DFF75D44DD}" srcOrd="0" destOrd="0" presId="urn:microsoft.com/office/officeart/2005/8/layout/hProcess6"/>
    <dgm:cxn modelId="{919B7A4B-8CBB-4AB4-A5CF-1913093730DC}" type="presOf" srcId="{E1935034-0A97-4BA8-84AD-6DEC1143BDDF}" destId="{B1857FA1-9DC0-4A8D-AF9C-DFCE5EDF8233}" srcOrd="0" destOrd="0" presId="urn:microsoft.com/office/officeart/2005/8/layout/hProcess6"/>
    <dgm:cxn modelId="{484C3802-6726-4DA5-95FA-C6BE9DC82EE3}" type="presOf" srcId="{7BC877F5-B3B7-4C6E-9A8E-6AC0957918CF}" destId="{BAA80C7E-B8D9-4DAB-B90E-D74F01980261}" srcOrd="1" destOrd="0" presId="urn:microsoft.com/office/officeart/2005/8/layout/hProcess6"/>
    <dgm:cxn modelId="{E85C81AD-9A10-48B2-B3DD-2837A457FC78}" type="presOf" srcId="{9477A3F3-42EF-4AA6-AE62-584657CB1B3A}" destId="{C6F04705-C7D1-4C47-A9C8-4CDB62484477}" srcOrd="0" destOrd="0" presId="urn:microsoft.com/office/officeart/2005/8/layout/hProcess6"/>
    <dgm:cxn modelId="{29254FDB-5779-4FD9-8469-68F935807A59}" type="presOf" srcId="{AE4E3A6E-5A5F-4BF6-84E6-86DBCB6916E9}" destId="{04F97BDE-77B4-4826-A4EE-C4D8D74A85D4}" srcOrd="0" destOrd="0" presId="urn:microsoft.com/office/officeart/2005/8/layout/hProcess6"/>
    <dgm:cxn modelId="{385EFAC5-95F4-4CAB-A675-55EEB45BD61F}" type="presParOf" srcId="{B1857FA1-9DC0-4A8D-AF9C-DFCE5EDF8233}" destId="{EEDC5924-72CF-4152-A5CF-96E160E05641}" srcOrd="0" destOrd="0" presId="urn:microsoft.com/office/officeart/2005/8/layout/hProcess6"/>
    <dgm:cxn modelId="{3F4E500F-6B5F-4D86-B996-B880057C279D}" type="presParOf" srcId="{EEDC5924-72CF-4152-A5CF-96E160E05641}" destId="{83AA600A-9135-4C9E-B47A-C686E5419D4F}" srcOrd="0" destOrd="0" presId="urn:microsoft.com/office/officeart/2005/8/layout/hProcess6"/>
    <dgm:cxn modelId="{81D28153-67CB-4B1D-B255-306D39B12E79}" type="presParOf" srcId="{EEDC5924-72CF-4152-A5CF-96E160E05641}" destId="{80D1C9EB-2353-4691-B08B-374D68BBF7A9}" srcOrd="1" destOrd="0" presId="urn:microsoft.com/office/officeart/2005/8/layout/hProcess6"/>
    <dgm:cxn modelId="{42A30A42-CA8C-44F2-BCA5-830DEAF4DC27}" type="presParOf" srcId="{EEDC5924-72CF-4152-A5CF-96E160E05641}" destId="{32277FA1-941A-4001-96B9-A6ECC708C87E}" srcOrd="2" destOrd="0" presId="urn:microsoft.com/office/officeart/2005/8/layout/hProcess6"/>
    <dgm:cxn modelId="{E30C2C78-1F75-4169-8CD4-A4A0955F6C70}" type="presParOf" srcId="{EEDC5924-72CF-4152-A5CF-96E160E05641}" destId="{C6F04705-C7D1-4C47-A9C8-4CDB62484477}" srcOrd="3" destOrd="0" presId="urn:microsoft.com/office/officeart/2005/8/layout/hProcess6"/>
    <dgm:cxn modelId="{DB19677C-834D-4E59-A326-CC889049D8B1}" type="presParOf" srcId="{B1857FA1-9DC0-4A8D-AF9C-DFCE5EDF8233}" destId="{9E543A3F-6E91-4CD8-8D7D-459D671096D6}" srcOrd="1" destOrd="0" presId="urn:microsoft.com/office/officeart/2005/8/layout/hProcess6"/>
    <dgm:cxn modelId="{C6F9875E-366E-486C-9E34-C13A61900A83}" type="presParOf" srcId="{B1857FA1-9DC0-4A8D-AF9C-DFCE5EDF8233}" destId="{51C38ADF-D624-45AE-8396-0A3C825CEB03}" srcOrd="2" destOrd="0" presId="urn:microsoft.com/office/officeart/2005/8/layout/hProcess6"/>
    <dgm:cxn modelId="{811DBF8F-27BF-4517-8208-FC52BD606905}" type="presParOf" srcId="{51C38ADF-D624-45AE-8396-0A3C825CEB03}" destId="{F9045FDF-BF16-485E-838D-8333CA9DA90E}" srcOrd="0" destOrd="0" presId="urn:microsoft.com/office/officeart/2005/8/layout/hProcess6"/>
    <dgm:cxn modelId="{AEC0C265-7DC9-476F-B576-9410D5A844DD}" type="presParOf" srcId="{51C38ADF-D624-45AE-8396-0A3C825CEB03}" destId="{04F97BDE-77B4-4826-A4EE-C4D8D74A85D4}" srcOrd="1" destOrd="0" presId="urn:microsoft.com/office/officeart/2005/8/layout/hProcess6"/>
    <dgm:cxn modelId="{F11E9D96-C429-459A-AB2C-730CCEA007A0}" type="presParOf" srcId="{51C38ADF-D624-45AE-8396-0A3C825CEB03}" destId="{471F3361-AD43-4716-B3E1-E4DF51E197B0}" srcOrd="2" destOrd="0" presId="urn:microsoft.com/office/officeart/2005/8/layout/hProcess6"/>
    <dgm:cxn modelId="{903CEE0E-E0E7-48DB-9CAB-E94D24515B8E}" type="presParOf" srcId="{51C38ADF-D624-45AE-8396-0A3C825CEB03}" destId="{5BFE8B9A-298F-4BFA-99D4-6EEE85BD156C}" srcOrd="3" destOrd="0" presId="urn:microsoft.com/office/officeart/2005/8/layout/hProcess6"/>
    <dgm:cxn modelId="{F9F87331-A61D-40A3-9210-11A53B68E8D2}" type="presParOf" srcId="{B1857FA1-9DC0-4A8D-AF9C-DFCE5EDF8233}" destId="{5CD00734-5F97-4040-8AD4-304D61CEC0A5}" srcOrd="3" destOrd="0" presId="urn:microsoft.com/office/officeart/2005/8/layout/hProcess6"/>
    <dgm:cxn modelId="{DA3F9CB6-281E-4D0E-81BA-660514798590}" type="presParOf" srcId="{B1857FA1-9DC0-4A8D-AF9C-DFCE5EDF8233}" destId="{126B5015-9D30-4E9C-9312-A973FE8846A2}" srcOrd="4" destOrd="0" presId="urn:microsoft.com/office/officeart/2005/8/layout/hProcess6"/>
    <dgm:cxn modelId="{F3CD70D3-3572-42E5-9AB7-A523C63F76C8}" type="presParOf" srcId="{126B5015-9D30-4E9C-9312-A973FE8846A2}" destId="{6F2C1F32-EA33-4E37-8BA0-B2035DB9F694}" srcOrd="0" destOrd="0" presId="urn:microsoft.com/office/officeart/2005/8/layout/hProcess6"/>
    <dgm:cxn modelId="{E8190EB5-D6FF-48EB-AD7B-156AB9E10CAD}" type="presParOf" srcId="{126B5015-9D30-4E9C-9312-A973FE8846A2}" destId="{F7904D5D-27FF-4F04-B5FB-A573D23D81FF}" srcOrd="1" destOrd="0" presId="urn:microsoft.com/office/officeart/2005/8/layout/hProcess6"/>
    <dgm:cxn modelId="{A5CDC0D1-BA90-46F1-BF91-AB10D624E9B3}" type="presParOf" srcId="{126B5015-9D30-4E9C-9312-A973FE8846A2}" destId="{BAA80C7E-B8D9-4DAB-B90E-D74F01980261}" srcOrd="2" destOrd="0" presId="urn:microsoft.com/office/officeart/2005/8/layout/hProcess6"/>
    <dgm:cxn modelId="{E7CA3EE7-7E19-4079-B7BC-C85FFD3F6AFB}" type="presParOf" srcId="{126B5015-9D30-4E9C-9312-A973FE8846A2}" destId="{E2963C17-9429-4930-8FEF-89DFF75D44DD}" srcOrd="3" destOrd="0" presId="urn:microsoft.com/office/officeart/2005/8/layout/hProcess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4610AE5-7A9A-4144-BD19-4DD81DE7C0FA}" type="doc">
      <dgm:prSet loTypeId="urn:microsoft.com/office/officeart/2005/8/layout/matrix3" loCatId="matrix" qsTypeId="urn:microsoft.com/office/officeart/2005/8/quickstyle/simple1" qsCatId="simple" csTypeId="urn:microsoft.com/office/officeart/2005/8/colors/accent1_2" csCatId="accent1" phldr="1"/>
      <dgm:spPr/>
      <dgm:t>
        <a:bodyPr/>
        <a:lstStyle/>
        <a:p>
          <a:endParaRPr lang="ru-RU"/>
        </a:p>
      </dgm:t>
    </dgm:pt>
    <dgm:pt modelId="{4E767EB8-0DA9-48A0-A1DB-27D438A6A923}" type="pres">
      <dgm:prSet presAssocID="{64610AE5-7A9A-4144-BD19-4DD81DE7C0FA}" presName="matrix" presStyleCnt="0">
        <dgm:presLayoutVars>
          <dgm:chMax val="1"/>
          <dgm:dir/>
          <dgm:resizeHandles val="exact"/>
        </dgm:presLayoutVars>
      </dgm:prSet>
      <dgm:spPr/>
      <dgm:t>
        <a:bodyPr/>
        <a:lstStyle/>
        <a:p>
          <a:endParaRPr lang="ru-RU"/>
        </a:p>
      </dgm:t>
    </dgm:pt>
  </dgm:ptLst>
  <dgm:cxnLst>
    <dgm:cxn modelId="{D72B2C3F-3256-4D0E-A252-D47DB937CEF2}" type="presOf" srcId="{64610AE5-7A9A-4144-BD19-4DD81DE7C0FA}" destId="{4E767EB8-0DA9-48A0-A1DB-27D438A6A923}" srcOrd="0" destOrd="0" presId="urn:microsoft.com/office/officeart/2005/8/layout/matrix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EF8CEF1-503F-4C1E-8141-D6BE94B2ABED}" type="doc">
      <dgm:prSet loTypeId="urn:microsoft.com/office/officeart/2005/8/layout/matrix3" loCatId="matrix" qsTypeId="urn:microsoft.com/office/officeart/2005/8/quickstyle/simple1" qsCatId="simple" csTypeId="urn:microsoft.com/office/officeart/2005/8/colors/colorful1" csCatId="colorful" phldr="1"/>
      <dgm:spPr/>
      <dgm:t>
        <a:bodyPr/>
        <a:lstStyle/>
        <a:p>
          <a:endParaRPr lang="ru-RU"/>
        </a:p>
      </dgm:t>
    </dgm:pt>
    <dgm:pt modelId="{DB42046F-47B6-4591-A0DB-B1EB9B8C1EB5}">
      <dgm:prSet phldrT="[Текст]"/>
      <dgm:spPr/>
      <dgm:t>
        <a:bodyPr/>
        <a:lstStyle/>
        <a:p>
          <a:r>
            <a:rPr lang="ru-RU" b="1" dirty="0" smtClean="0"/>
            <a:t>Внешние образовательные ресурсы</a:t>
          </a:r>
          <a:endParaRPr lang="ru-RU" b="1" dirty="0"/>
        </a:p>
      </dgm:t>
    </dgm:pt>
    <dgm:pt modelId="{6068BA9C-8A03-4712-B26D-CD2D564A4ADD}" type="parTrans" cxnId="{752B0927-1181-4F6A-B23D-5B0F8B4185F8}">
      <dgm:prSet/>
      <dgm:spPr/>
      <dgm:t>
        <a:bodyPr/>
        <a:lstStyle/>
        <a:p>
          <a:endParaRPr lang="ru-RU"/>
        </a:p>
      </dgm:t>
    </dgm:pt>
    <dgm:pt modelId="{EA407EC3-6A96-43B1-A218-50B424BA1B23}" type="sibTrans" cxnId="{752B0927-1181-4F6A-B23D-5B0F8B4185F8}">
      <dgm:prSet/>
      <dgm:spPr/>
      <dgm:t>
        <a:bodyPr/>
        <a:lstStyle/>
        <a:p>
          <a:endParaRPr lang="ru-RU"/>
        </a:p>
      </dgm:t>
    </dgm:pt>
    <dgm:pt modelId="{1890F171-910A-4595-A468-F961031E65FF}">
      <dgm:prSet phldrT="[Текст]"/>
      <dgm:spPr/>
      <dgm:t>
        <a:bodyPr/>
        <a:lstStyle/>
        <a:p>
          <a:r>
            <a:rPr lang="ru-RU" b="1" dirty="0" smtClean="0"/>
            <a:t>Внутренние ресурсы</a:t>
          </a:r>
          <a:endParaRPr lang="ru-RU" b="1" dirty="0"/>
        </a:p>
      </dgm:t>
    </dgm:pt>
    <dgm:pt modelId="{ED2F42EE-F5EA-4577-88FD-CB804796A620}" type="parTrans" cxnId="{9B4D30CF-8468-4A8F-8A85-A74F4BE523DA}">
      <dgm:prSet/>
      <dgm:spPr/>
      <dgm:t>
        <a:bodyPr/>
        <a:lstStyle/>
        <a:p>
          <a:endParaRPr lang="ru-RU"/>
        </a:p>
      </dgm:t>
    </dgm:pt>
    <dgm:pt modelId="{71D84C7F-F71B-48F2-82B8-AF1A5F5792E5}" type="sibTrans" cxnId="{9B4D30CF-8468-4A8F-8A85-A74F4BE523DA}">
      <dgm:prSet/>
      <dgm:spPr/>
      <dgm:t>
        <a:bodyPr/>
        <a:lstStyle/>
        <a:p>
          <a:endParaRPr lang="ru-RU"/>
        </a:p>
      </dgm:t>
    </dgm:pt>
    <dgm:pt modelId="{1CC33961-517A-4689-87B3-1FE173787744}">
      <dgm:prSet phldrT="[Текст]"/>
      <dgm:spPr/>
      <dgm:t>
        <a:bodyPr/>
        <a:lstStyle/>
        <a:p>
          <a:r>
            <a:rPr lang="ru-RU" b="1" dirty="0" smtClean="0"/>
            <a:t>Самообразование</a:t>
          </a:r>
          <a:endParaRPr lang="ru-RU" b="1" dirty="0"/>
        </a:p>
      </dgm:t>
    </dgm:pt>
    <dgm:pt modelId="{EE424D6D-0A94-45C1-B884-F26FA31441A8}" type="parTrans" cxnId="{C4C5DE30-6FEA-4015-85C4-2DED7F177F7C}">
      <dgm:prSet/>
      <dgm:spPr/>
      <dgm:t>
        <a:bodyPr/>
        <a:lstStyle/>
        <a:p>
          <a:endParaRPr lang="ru-RU"/>
        </a:p>
      </dgm:t>
    </dgm:pt>
    <dgm:pt modelId="{015AB481-272B-4B04-AB33-40E368994F2A}" type="sibTrans" cxnId="{C4C5DE30-6FEA-4015-85C4-2DED7F177F7C}">
      <dgm:prSet/>
      <dgm:spPr/>
      <dgm:t>
        <a:bodyPr/>
        <a:lstStyle/>
        <a:p>
          <a:endParaRPr lang="ru-RU"/>
        </a:p>
      </dgm:t>
    </dgm:pt>
    <dgm:pt modelId="{5C8B8E86-B8E5-46B6-88DF-8180799C3F44}">
      <dgm:prSet phldrT="[Текст]"/>
      <dgm:spPr/>
      <dgm:t>
        <a:bodyPr/>
        <a:lstStyle/>
        <a:p>
          <a:r>
            <a:rPr lang="ru-RU" b="1" dirty="0" err="1" smtClean="0"/>
            <a:t>Взаимообучение</a:t>
          </a:r>
          <a:endParaRPr lang="ru-RU" b="1" dirty="0"/>
        </a:p>
      </dgm:t>
    </dgm:pt>
    <dgm:pt modelId="{9D70240D-7619-4F75-B4D0-46CBC504ECD3}" type="parTrans" cxnId="{B8F92950-C1F8-4B84-AD80-6761FCB1350F}">
      <dgm:prSet/>
      <dgm:spPr/>
      <dgm:t>
        <a:bodyPr/>
        <a:lstStyle/>
        <a:p>
          <a:endParaRPr lang="ru-RU"/>
        </a:p>
      </dgm:t>
    </dgm:pt>
    <dgm:pt modelId="{A433057E-2EA4-4375-970D-A2E6698492E9}" type="sibTrans" cxnId="{B8F92950-C1F8-4B84-AD80-6761FCB1350F}">
      <dgm:prSet/>
      <dgm:spPr/>
      <dgm:t>
        <a:bodyPr/>
        <a:lstStyle/>
        <a:p>
          <a:endParaRPr lang="ru-RU"/>
        </a:p>
      </dgm:t>
    </dgm:pt>
    <dgm:pt modelId="{7723C665-A1DA-44DE-9830-CAAF029C0660}" type="pres">
      <dgm:prSet presAssocID="{1EF8CEF1-503F-4C1E-8141-D6BE94B2ABED}" presName="matrix" presStyleCnt="0">
        <dgm:presLayoutVars>
          <dgm:chMax val="1"/>
          <dgm:dir/>
          <dgm:resizeHandles val="exact"/>
        </dgm:presLayoutVars>
      </dgm:prSet>
      <dgm:spPr/>
      <dgm:t>
        <a:bodyPr/>
        <a:lstStyle/>
        <a:p>
          <a:endParaRPr lang="ru-RU"/>
        </a:p>
      </dgm:t>
    </dgm:pt>
    <dgm:pt modelId="{3EAF10F4-C8CC-45A7-8CA3-91E33B933467}" type="pres">
      <dgm:prSet presAssocID="{1EF8CEF1-503F-4C1E-8141-D6BE94B2ABED}" presName="diamond" presStyleLbl="bgShp" presStyleIdx="0" presStyleCnt="1"/>
      <dgm:spPr/>
    </dgm:pt>
    <dgm:pt modelId="{3647633C-0FAE-4A29-8947-C2999FB5C9C7}" type="pres">
      <dgm:prSet presAssocID="{1EF8CEF1-503F-4C1E-8141-D6BE94B2ABED}" presName="quad1" presStyleLbl="node1" presStyleIdx="0" presStyleCnt="4">
        <dgm:presLayoutVars>
          <dgm:chMax val="0"/>
          <dgm:chPref val="0"/>
          <dgm:bulletEnabled val="1"/>
        </dgm:presLayoutVars>
      </dgm:prSet>
      <dgm:spPr/>
      <dgm:t>
        <a:bodyPr/>
        <a:lstStyle/>
        <a:p>
          <a:endParaRPr lang="ru-RU"/>
        </a:p>
      </dgm:t>
    </dgm:pt>
    <dgm:pt modelId="{2B0B0CDB-DD83-49D0-A216-548AFC75D0AE}" type="pres">
      <dgm:prSet presAssocID="{1EF8CEF1-503F-4C1E-8141-D6BE94B2ABED}" presName="quad2" presStyleLbl="node1" presStyleIdx="1" presStyleCnt="4">
        <dgm:presLayoutVars>
          <dgm:chMax val="0"/>
          <dgm:chPref val="0"/>
          <dgm:bulletEnabled val="1"/>
        </dgm:presLayoutVars>
      </dgm:prSet>
      <dgm:spPr/>
      <dgm:t>
        <a:bodyPr/>
        <a:lstStyle/>
        <a:p>
          <a:endParaRPr lang="ru-RU"/>
        </a:p>
      </dgm:t>
    </dgm:pt>
    <dgm:pt modelId="{20044638-091F-4F3D-9F1D-FAF5DCA3F69D}" type="pres">
      <dgm:prSet presAssocID="{1EF8CEF1-503F-4C1E-8141-D6BE94B2ABED}" presName="quad3" presStyleLbl="node1" presStyleIdx="2" presStyleCnt="4">
        <dgm:presLayoutVars>
          <dgm:chMax val="0"/>
          <dgm:chPref val="0"/>
          <dgm:bulletEnabled val="1"/>
        </dgm:presLayoutVars>
      </dgm:prSet>
      <dgm:spPr/>
      <dgm:t>
        <a:bodyPr/>
        <a:lstStyle/>
        <a:p>
          <a:endParaRPr lang="ru-RU"/>
        </a:p>
      </dgm:t>
    </dgm:pt>
    <dgm:pt modelId="{691E1BD5-2528-4BA0-B7FD-0F4B8EA6C692}" type="pres">
      <dgm:prSet presAssocID="{1EF8CEF1-503F-4C1E-8141-D6BE94B2ABED}" presName="quad4" presStyleLbl="node1" presStyleIdx="3" presStyleCnt="4">
        <dgm:presLayoutVars>
          <dgm:chMax val="0"/>
          <dgm:chPref val="0"/>
          <dgm:bulletEnabled val="1"/>
        </dgm:presLayoutVars>
      </dgm:prSet>
      <dgm:spPr/>
      <dgm:t>
        <a:bodyPr/>
        <a:lstStyle/>
        <a:p>
          <a:endParaRPr lang="ru-RU"/>
        </a:p>
      </dgm:t>
    </dgm:pt>
  </dgm:ptLst>
  <dgm:cxnLst>
    <dgm:cxn modelId="{9B4D30CF-8468-4A8F-8A85-A74F4BE523DA}" srcId="{1EF8CEF1-503F-4C1E-8141-D6BE94B2ABED}" destId="{1890F171-910A-4595-A468-F961031E65FF}" srcOrd="1" destOrd="0" parTransId="{ED2F42EE-F5EA-4577-88FD-CB804796A620}" sibTransId="{71D84C7F-F71B-48F2-82B8-AF1A5F5792E5}"/>
    <dgm:cxn modelId="{24A8397F-A5BF-484F-B920-EAADF86F96F9}" type="presOf" srcId="{1EF8CEF1-503F-4C1E-8141-D6BE94B2ABED}" destId="{7723C665-A1DA-44DE-9830-CAAF029C0660}" srcOrd="0" destOrd="0" presId="urn:microsoft.com/office/officeart/2005/8/layout/matrix3"/>
    <dgm:cxn modelId="{B8F92950-C1F8-4B84-AD80-6761FCB1350F}" srcId="{1EF8CEF1-503F-4C1E-8141-D6BE94B2ABED}" destId="{5C8B8E86-B8E5-46B6-88DF-8180799C3F44}" srcOrd="3" destOrd="0" parTransId="{9D70240D-7619-4F75-B4D0-46CBC504ECD3}" sibTransId="{A433057E-2EA4-4375-970D-A2E6698492E9}"/>
    <dgm:cxn modelId="{0998EB2E-CC1C-487E-A710-1CB99ED21338}" type="presOf" srcId="{1890F171-910A-4595-A468-F961031E65FF}" destId="{2B0B0CDB-DD83-49D0-A216-548AFC75D0AE}" srcOrd="0" destOrd="0" presId="urn:microsoft.com/office/officeart/2005/8/layout/matrix3"/>
    <dgm:cxn modelId="{C4C5DE30-6FEA-4015-85C4-2DED7F177F7C}" srcId="{1EF8CEF1-503F-4C1E-8141-D6BE94B2ABED}" destId="{1CC33961-517A-4689-87B3-1FE173787744}" srcOrd="2" destOrd="0" parTransId="{EE424D6D-0A94-45C1-B884-F26FA31441A8}" sibTransId="{015AB481-272B-4B04-AB33-40E368994F2A}"/>
    <dgm:cxn modelId="{752B0927-1181-4F6A-B23D-5B0F8B4185F8}" srcId="{1EF8CEF1-503F-4C1E-8141-D6BE94B2ABED}" destId="{DB42046F-47B6-4591-A0DB-B1EB9B8C1EB5}" srcOrd="0" destOrd="0" parTransId="{6068BA9C-8A03-4712-B26D-CD2D564A4ADD}" sibTransId="{EA407EC3-6A96-43B1-A218-50B424BA1B23}"/>
    <dgm:cxn modelId="{E8BFE461-2916-4F6C-82A7-0522267555FE}" type="presOf" srcId="{DB42046F-47B6-4591-A0DB-B1EB9B8C1EB5}" destId="{3647633C-0FAE-4A29-8947-C2999FB5C9C7}" srcOrd="0" destOrd="0" presId="urn:microsoft.com/office/officeart/2005/8/layout/matrix3"/>
    <dgm:cxn modelId="{CC992790-6F6C-4053-890F-04088CB4B4D6}" type="presOf" srcId="{5C8B8E86-B8E5-46B6-88DF-8180799C3F44}" destId="{691E1BD5-2528-4BA0-B7FD-0F4B8EA6C692}" srcOrd="0" destOrd="0" presId="urn:microsoft.com/office/officeart/2005/8/layout/matrix3"/>
    <dgm:cxn modelId="{2D711249-777E-4B39-9551-70090BE61C14}" type="presOf" srcId="{1CC33961-517A-4689-87B3-1FE173787744}" destId="{20044638-091F-4F3D-9F1D-FAF5DCA3F69D}" srcOrd="0" destOrd="0" presId="urn:microsoft.com/office/officeart/2005/8/layout/matrix3"/>
    <dgm:cxn modelId="{ADC70099-5227-4E05-AC2D-AD273A935040}" type="presParOf" srcId="{7723C665-A1DA-44DE-9830-CAAF029C0660}" destId="{3EAF10F4-C8CC-45A7-8CA3-91E33B933467}" srcOrd="0" destOrd="0" presId="urn:microsoft.com/office/officeart/2005/8/layout/matrix3"/>
    <dgm:cxn modelId="{73ABF98A-CDE1-47C8-934F-D8DE469DD07C}" type="presParOf" srcId="{7723C665-A1DA-44DE-9830-CAAF029C0660}" destId="{3647633C-0FAE-4A29-8947-C2999FB5C9C7}" srcOrd="1" destOrd="0" presId="urn:microsoft.com/office/officeart/2005/8/layout/matrix3"/>
    <dgm:cxn modelId="{F99764A4-5315-45A4-BD65-7766F889ABA0}" type="presParOf" srcId="{7723C665-A1DA-44DE-9830-CAAF029C0660}" destId="{2B0B0CDB-DD83-49D0-A216-548AFC75D0AE}" srcOrd="2" destOrd="0" presId="urn:microsoft.com/office/officeart/2005/8/layout/matrix3"/>
    <dgm:cxn modelId="{0E41D477-83DC-4D1B-AF7E-17667FAD5812}" type="presParOf" srcId="{7723C665-A1DA-44DE-9830-CAAF029C0660}" destId="{20044638-091F-4F3D-9F1D-FAF5DCA3F69D}" srcOrd="3" destOrd="0" presId="urn:microsoft.com/office/officeart/2005/8/layout/matrix3"/>
    <dgm:cxn modelId="{4E280A25-B843-424A-B23B-BCF00B4C98A8}" type="presParOf" srcId="{7723C665-A1DA-44DE-9830-CAAF029C0660}" destId="{691E1BD5-2528-4BA0-B7FD-0F4B8EA6C692}" srcOrd="4" destOrd="0" presId="urn:microsoft.com/office/officeart/2005/8/layout/matrix3"/>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FA6A7E58-49E0-441B-8EE8-FE28A4CF943C}" type="doc">
      <dgm:prSet loTypeId="urn:microsoft.com/office/officeart/2005/8/layout/lProcess3" loCatId="process" qsTypeId="urn:microsoft.com/office/officeart/2005/8/quickstyle/simple1" qsCatId="simple" csTypeId="urn:microsoft.com/office/officeart/2005/8/colors/colorful1" csCatId="colorful" phldr="1"/>
      <dgm:spPr/>
      <dgm:t>
        <a:bodyPr/>
        <a:lstStyle/>
        <a:p>
          <a:endParaRPr lang="ru-RU"/>
        </a:p>
      </dgm:t>
    </dgm:pt>
    <dgm:pt modelId="{CE103875-C630-47C4-8D8E-5FD9AC520B60}">
      <dgm:prSet phldrT="[Текст]"/>
      <dgm:spPr/>
      <dgm:t>
        <a:bodyPr/>
        <a:lstStyle/>
        <a:p>
          <a:r>
            <a:rPr lang="ru-RU" b="1" dirty="0" smtClean="0"/>
            <a:t>Аттестация</a:t>
          </a:r>
          <a:endParaRPr lang="ru-RU" b="1" dirty="0"/>
        </a:p>
      </dgm:t>
    </dgm:pt>
    <dgm:pt modelId="{98C45397-72E2-4CD0-9112-A7DE4FF29556}" type="parTrans" cxnId="{50A7DA76-D5B8-43F1-B286-2380FB73359F}">
      <dgm:prSet/>
      <dgm:spPr/>
      <dgm:t>
        <a:bodyPr/>
        <a:lstStyle/>
        <a:p>
          <a:endParaRPr lang="ru-RU"/>
        </a:p>
      </dgm:t>
    </dgm:pt>
    <dgm:pt modelId="{1E696E79-37C1-46B6-95F6-281E1CD69080}" type="sibTrans" cxnId="{50A7DA76-D5B8-43F1-B286-2380FB73359F}">
      <dgm:prSet/>
      <dgm:spPr/>
      <dgm:t>
        <a:bodyPr/>
        <a:lstStyle/>
        <a:p>
          <a:endParaRPr lang="ru-RU"/>
        </a:p>
      </dgm:t>
    </dgm:pt>
    <dgm:pt modelId="{9D27C4A1-A11A-4A44-820C-9A3C726FDC40}">
      <dgm:prSet phldrT="[Текст]"/>
      <dgm:spPr/>
      <dgm:t>
        <a:bodyPr/>
        <a:lstStyle/>
        <a:p>
          <a:r>
            <a:rPr lang="ru-RU" b="1" dirty="0" smtClean="0"/>
            <a:t>КПК</a:t>
          </a:r>
          <a:endParaRPr lang="ru-RU" b="1" dirty="0"/>
        </a:p>
      </dgm:t>
    </dgm:pt>
    <dgm:pt modelId="{50E6A88B-0D1D-47F8-9139-0F0396B3F362}" type="parTrans" cxnId="{658D9E05-2F51-4BE3-9331-A17061CA70F0}">
      <dgm:prSet/>
      <dgm:spPr/>
      <dgm:t>
        <a:bodyPr/>
        <a:lstStyle/>
        <a:p>
          <a:endParaRPr lang="ru-RU"/>
        </a:p>
      </dgm:t>
    </dgm:pt>
    <dgm:pt modelId="{01A9E535-2520-4209-ADAD-39CF2820DD3B}" type="sibTrans" cxnId="{658D9E05-2F51-4BE3-9331-A17061CA70F0}">
      <dgm:prSet/>
      <dgm:spPr/>
      <dgm:t>
        <a:bodyPr/>
        <a:lstStyle/>
        <a:p>
          <a:endParaRPr lang="ru-RU"/>
        </a:p>
      </dgm:t>
    </dgm:pt>
    <dgm:pt modelId="{40E32785-973F-4954-A746-C8A0BC3C594B}">
      <dgm:prSet phldrT="[Текст]"/>
      <dgm:spPr/>
      <dgm:t>
        <a:bodyPr/>
        <a:lstStyle/>
        <a:p>
          <a:r>
            <a:rPr lang="ru-RU" b="1" dirty="0" smtClean="0"/>
            <a:t>Стажировки</a:t>
          </a:r>
          <a:endParaRPr lang="ru-RU" b="1" dirty="0"/>
        </a:p>
      </dgm:t>
    </dgm:pt>
    <dgm:pt modelId="{E8E4CBB3-8F19-44F4-BFDD-E6C3373D987F}" type="parTrans" cxnId="{F4A541E3-5A35-41D4-B354-97BB0FC3583C}">
      <dgm:prSet/>
      <dgm:spPr/>
      <dgm:t>
        <a:bodyPr/>
        <a:lstStyle/>
        <a:p>
          <a:endParaRPr lang="ru-RU"/>
        </a:p>
      </dgm:t>
    </dgm:pt>
    <dgm:pt modelId="{E61B6578-D198-4488-9E4C-992AF2B92B6A}" type="sibTrans" cxnId="{F4A541E3-5A35-41D4-B354-97BB0FC3583C}">
      <dgm:prSet/>
      <dgm:spPr/>
      <dgm:t>
        <a:bodyPr/>
        <a:lstStyle/>
        <a:p>
          <a:endParaRPr lang="ru-RU"/>
        </a:p>
      </dgm:t>
    </dgm:pt>
    <dgm:pt modelId="{0362AE93-EB41-47C6-8B11-F0FFE97AF200}">
      <dgm:prSet phldrT="[Текст]"/>
      <dgm:spPr/>
      <dgm:t>
        <a:bodyPr/>
        <a:lstStyle/>
        <a:p>
          <a:r>
            <a:rPr lang="ru-RU" b="1" dirty="0" smtClean="0"/>
            <a:t>РМО учителей-предметников</a:t>
          </a:r>
          <a:endParaRPr lang="ru-RU" b="1" dirty="0"/>
        </a:p>
      </dgm:t>
    </dgm:pt>
    <dgm:pt modelId="{0B315A5B-B313-4143-8D08-48CCA5F19B47}" type="parTrans" cxnId="{5C0D0110-998D-4C1A-A71F-2DFBB764B691}">
      <dgm:prSet/>
      <dgm:spPr/>
      <dgm:t>
        <a:bodyPr/>
        <a:lstStyle/>
        <a:p>
          <a:endParaRPr lang="ru-RU"/>
        </a:p>
      </dgm:t>
    </dgm:pt>
    <dgm:pt modelId="{9A1DDF1A-6484-4370-A004-34E4B430C2A2}" type="sibTrans" cxnId="{5C0D0110-998D-4C1A-A71F-2DFBB764B691}">
      <dgm:prSet/>
      <dgm:spPr/>
      <dgm:t>
        <a:bodyPr/>
        <a:lstStyle/>
        <a:p>
          <a:endParaRPr lang="ru-RU"/>
        </a:p>
      </dgm:t>
    </dgm:pt>
    <dgm:pt modelId="{697D23A2-EBD0-49D8-8467-439B93C1C820}">
      <dgm:prSet phldrT="[Текст]"/>
      <dgm:spPr/>
      <dgm:t>
        <a:bodyPr/>
        <a:lstStyle/>
        <a:p>
          <a:r>
            <a:rPr lang="ru-RU" b="1" dirty="0" err="1" smtClean="0"/>
            <a:t>Видеоуроки</a:t>
          </a:r>
          <a:r>
            <a:rPr lang="ru-RU" b="1" dirty="0" smtClean="0"/>
            <a:t>, </a:t>
          </a:r>
          <a:r>
            <a:rPr lang="ru-RU" b="1" dirty="0" err="1" smtClean="0"/>
            <a:t>вебинары</a:t>
          </a:r>
          <a:endParaRPr lang="ru-RU" b="1" dirty="0"/>
        </a:p>
      </dgm:t>
    </dgm:pt>
    <dgm:pt modelId="{4C84A1CF-C5EF-486F-899D-0630F03E7FF6}" type="parTrans" cxnId="{CBED2C99-B4F3-42DA-BB73-55E7E28F5F8D}">
      <dgm:prSet/>
      <dgm:spPr/>
      <dgm:t>
        <a:bodyPr/>
        <a:lstStyle/>
        <a:p>
          <a:endParaRPr lang="ru-RU"/>
        </a:p>
      </dgm:t>
    </dgm:pt>
    <dgm:pt modelId="{5647389E-26EE-46D1-B1F7-8618BB488268}" type="sibTrans" cxnId="{CBED2C99-B4F3-42DA-BB73-55E7E28F5F8D}">
      <dgm:prSet/>
      <dgm:spPr/>
      <dgm:t>
        <a:bodyPr/>
        <a:lstStyle/>
        <a:p>
          <a:endParaRPr lang="ru-RU"/>
        </a:p>
      </dgm:t>
    </dgm:pt>
    <dgm:pt modelId="{97E0E1B0-1347-40C8-8730-6D375DF03177}">
      <dgm:prSet phldrT="[Текст]"/>
      <dgm:spPr/>
      <dgm:t>
        <a:bodyPr/>
        <a:lstStyle/>
        <a:p>
          <a:r>
            <a:rPr lang="ru-RU" b="1" dirty="0" smtClean="0"/>
            <a:t>Сетевое взаимодействие</a:t>
          </a:r>
          <a:endParaRPr lang="ru-RU" b="1" dirty="0"/>
        </a:p>
      </dgm:t>
    </dgm:pt>
    <dgm:pt modelId="{DCE8A48D-CC62-4F3A-A780-BD46EDBAE9C4}" type="parTrans" cxnId="{40BAEC58-F0DE-4FA7-8BDE-6DE105C9EFCC}">
      <dgm:prSet/>
      <dgm:spPr/>
      <dgm:t>
        <a:bodyPr/>
        <a:lstStyle/>
        <a:p>
          <a:endParaRPr lang="ru-RU"/>
        </a:p>
      </dgm:t>
    </dgm:pt>
    <dgm:pt modelId="{BB6DB436-B5F7-4D43-9DFF-D5234D9FB977}" type="sibTrans" cxnId="{40BAEC58-F0DE-4FA7-8BDE-6DE105C9EFCC}">
      <dgm:prSet/>
      <dgm:spPr/>
      <dgm:t>
        <a:bodyPr/>
        <a:lstStyle/>
        <a:p>
          <a:endParaRPr lang="ru-RU"/>
        </a:p>
      </dgm:t>
    </dgm:pt>
    <dgm:pt modelId="{39935827-BA5C-4EA6-A1BC-342E3ACB2FB0}">
      <dgm:prSet phldrT="[Текст]"/>
      <dgm:spPr/>
      <dgm:t>
        <a:bodyPr/>
        <a:lstStyle/>
        <a:p>
          <a:r>
            <a:rPr lang="ru-RU" b="1" dirty="0" smtClean="0"/>
            <a:t>Участие в конкурсах</a:t>
          </a:r>
          <a:endParaRPr lang="ru-RU" b="1" dirty="0"/>
        </a:p>
      </dgm:t>
    </dgm:pt>
    <dgm:pt modelId="{566D0525-4443-4AF3-A3D3-CD068B31A81F}" type="parTrans" cxnId="{2EE922E2-12FA-4723-AB3E-E62C016FEA10}">
      <dgm:prSet/>
      <dgm:spPr/>
      <dgm:t>
        <a:bodyPr/>
        <a:lstStyle/>
        <a:p>
          <a:endParaRPr lang="ru-RU"/>
        </a:p>
      </dgm:t>
    </dgm:pt>
    <dgm:pt modelId="{83869B69-524C-4215-95AB-56537C29558A}" type="sibTrans" cxnId="{2EE922E2-12FA-4723-AB3E-E62C016FEA10}">
      <dgm:prSet/>
      <dgm:spPr/>
      <dgm:t>
        <a:bodyPr/>
        <a:lstStyle/>
        <a:p>
          <a:endParaRPr lang="ru-RU"/>
        </a:p>
      </dgm:t>
    </dgm:pt>
    <dgm:pt modelId="{00D14646-2111-4561-A899-1C2D7E15169E}">
      <dgm:prSet phldrT="[Текст]"/>
      <dgm:spPr/>
      <dgm:t>
        <a:bodyPr/>
        <a:lstStyle/>
        <a:p>
          <a:r>
            <a:rPr lang="ru-RU" b="1" dirty="0" smtClean="0"/>
            <a:t>Участие в экспертных комиссиях</a:t>
          </a:r>
          <a:endParaRPr lang="ru-RU" b="1" dirty="0"/>
        </a:p>
      </dgm:t>
    </dgm:pt>
    <dgm:pt modelId="{19CDF4E4-FE4A-4DBF-9115-9A68D5B16100}" type="parTrans" cxnId="{DBB28A13-CC28-4180-8E2B-FF785D98FB5D}">
      <dgm:prSet/>
      <dgm:spPr/>
      <dgm:t>
        <a:bodyPr/>
        <a:lstStyle/>
        <a:p>
          <a:endParaRPr lang="ru-RU"/>
        </a:p>
      </dgm:t>
    </dgm:pt>
    <dgm:pt modelId="{E4ECE0C8-4D36-4B5B-929C-DA107AB8A67C}" type="sibTrans" cxnId="{DBB28A13-CC28-4180-8E2B-FF785D98FB5D}">
      <dgm:prSet/>
      <dgm:spPr/>
      <dgm:t>
        <a:bodyPr/>
        <a:lstStyle/>
        <a:p>
          <a:endParaRPr lang="ru-RU"/>
        </a:p>
      </dgm:t>
    </dgm:pt>
    <dgm:pt modelId="{B3A7E538-E0E9-4A5E-AEA8-1A338A47488E}">
      <dgm:prSet phldrT="[Текст]"/>
      <dgm:spPr/>
      <dgm:t>
        <a:bodyPr/>
        <a:lstStyle/>
        <a:p>
          <a:r>
            <a:rPr lang="ru-RU" b="1" dirty="0" smtClean="0"/>
            <a:t>Участие в жюри конкурсов</a:t>
          </a:r>
          <a:endParaRPr lang="ru-RU" b="1" dirty="0"/>
        </a:p>
      </dgm:t>
    </dgm:pt>
    <dgm:pt modelId="{F8C5BDAE-AE68-46BC-A56D-418FCAA561A7}" type="parTrans" cxnId="{2A989E99-D19B-4F19-8FCE-96904A71A195}">
      <dgm:prSet/>
      <dgm:spPr/>
      <dgm:t>
        <a:bodyPr/>
        <a:lstStyle/>
        <a:p>
          <a:endParaRPr lang="ru-RU"/>
        </a:p>
      </dgm:t>
    </dgm:pt>
    <dgm:pt modelId="{9E80A107-B7F7-4DD5-B3CD-59214FC09D03}" type="sibTrans" cxnId="{2A989E99-D19B-4F19-8FCE-96904A71A195}">
      <dgm:prSet/>
      <dgm:spPr/>
      <dgm:t>
        <a:bodyPr/>
        <a:lstStyle/>
        <a:p>
          <a:endParaRPr lang="ru-RU"/>
        </a:p>
      </dgm:t>
    </dgm:pt>
    <dgm:pt modelId="{5ABBBFA3-D0B7-4B84-AD78-0F6DCC0D5F0D}" type="pres">
      <dgm:prSet presAssocID="{FA6A7E58-49E0-441B-8EE8-FE28A4CF943C}" presName="Name0" presStyleCnt="0">
        <dgm:presLayoutVars>
          <dgm:chPref val="3"/>
          <dgm:dir/>
          <dgm:animLvl val="lvl"/>
          <dgm:resizeHandles/>
        </dgm:presLayoutVars>
      </dgm:prSet>
      <dgm:spPr/>
      <dgm:t>
        <a:bodyPr/>
        <a:lstStyle/>
        <a:p>
          <a:endParaRPr lang="ru-RU"/>
        </a:p>
      </dgm:t>
    </dgm:pt>
    <dgm:pt modelId="{F741F459-DE1E-4DF7-86F4-414644896B01}" type="pres">
      <dgm:prSet presAssocID="{CE103875-C630-47C4-8D8E-5FD9AC520B60}" presName="horFlow" presStyleCnt="0"/>
      <dgm:spPr/>
    </dgm:pt>
    <dgm:pt modelId="{CC1801E2-9991-41DE-AA85-DBF4168FA853}" type="pres">
      <dgm:prSet presAssocID="{CE103875-C630-47C4-8D8E-5FD9AC520B60}" presName="bigChev" presStyleLbl="node1" presStyleIdx="0" presStyleCnt="3"/>
      <dgm:spPr/>
      <dgm:t>
        <a:bodyPr/>
        <a:lstStyle/>
        <a:p>
          <a:endParaRPr lang="ru-RU"/>
        </a:p>
      </dgm:t>
    </dgm:pt>
    <dgm:pt modelId="{34CE4ECB-F76F-4D0B-B4B1-B28F84558424}" type="pres">
      <dgm:prSet presAssocID="{50E6A88B-0D1D-47F8-9139-0F0396B3F362}" presName="parTrans" presStyleCnt="0"/>
      <dgm:spPr/>
    </dgm:pt>
    <dgm:pt modelId="{C4F55660-500B-4BCC-AA51-949E96696500}" type="pres">
      <dgm:prSet presAssocID="{9D27C4A1-A11A-4A44-820C-9A3C726FDC40}" presName="node" presStyleLbl="alignAccFollowNode1" presStyleIdx="0" presStyleCnt="6">
        <dgm:presLayoutVars>
          <dgm:bulletEnabled val="1"/>
        </dgm:presLayoutVars>
      </dgm:prSet>
      <dgm:spPr/>
      <dgm:t>
        <a:bodyPr/>
        <a:lstStyle/>
        <a:p>
          <a:endParaRPr lang="ru-RU"/>
        </a:p>
      </dgm:t>
    </dgm:pt>
    <dgm:pt modelId="{51CBF2DB-4014-4F2E-B801-F9A42BF04710}" type="pres">
      <dgm:prSet presAssocID="{01A9E535-2520-4209-ADAD-39CF2820DD3B}" presName="sibTrans" presStyleCnt="0"/>
      <dgm:spPr/>
    </dgm:pt>
    <dgm:pt modelId="{97BC22CB-B84B-4845-8331-FC8EA23F0199}" type="pres">
      <dgm:prSet presAssocID="{40E32785-973F-4954-A746-C8A0BC3C594B}" presName="node" presStyleLbl="alignAccFollowNode1" presStyleIdx="1" presStyleCnt="6">
        <dgm:presLayoutVars>
          <dgm:bulletEnabled val="1"/>
        </dgm:presLayoutVars>
      </dgm:prSet>
      <dgm:spPr/>
      <dgm:t>
        <a:bodyPr/>
        <a:lstStyle/>
        <a:p>
          <a:endParaRPr lang="ru-RU"/>
        </a:p>
      </dgm:t>
    </dgm:pt>
    <dgm:pt modelId="{BB2E9C4A-330E-4C72-A322-0832D347DD37}" type="pres">
      <dgm:prSet presAssocID="{CE103875-C630-47C4-8D8E-5FD9AC520B60}" presName="vSp" presStyleCnt="0"/>
      <dgm:spPr/>
    </dgm:pt>
    <dgm:pt modelId="{DED431F0-3CA2-42C8-9718-0EDC0B65EEB6}" type="pres">
      <dgm:prSet presAssocID="{0362AE93-EB41-47C6-8B11-F0FFE97AF200}" presName="horFlow" presStyleCnt="0"/>
      <dgm:spPr/>
    </dgm:pt>
    <dgm:pt modelId="{69684326-5BFF-4EB6-9730-65807BC4BE8F}" type="pres">
      <dgm:prSet presAssocID="{0362AE93-EB41-47C6-8B11-F0FFE97AF200}" presName="bigChev" presStyleLbl="node1" presStyleIdx="1" presStyleCnt="3"/>
      <dgm:spPr/>
      <dgm:t>
        <a:bodyPr/>
        <a:lstStyle/>
        <a:p>
          <a:endParaRPr lang="ru-RU"/>
        </a:p>
      </dgm:t>
    </dgm:pt>
    <dgm:pt modelId="{A21EE342-550E-462F-94C9-7709D66C3C3F}" type="pres">
      <dgm:prSet presAssocID="{4C84A1CF-C5EF-486F-899D-0630F03E7FF6}" presName="parTrans" presStyleCnt="0"/>
      <dgm:spPr/>
    </dgm:pt>
    <dgm:pt modelId="{E7A43F8B-A3C1-4964-BE86-C11D665FF284}" type="pres">
      <dgm:prSet presAssocID="{697D23A2-EBD0-49D8-8467-439B93C1C820}" presName="node" presStyleLbl="alignAccFollowNode1" presStyleIdx="2" presStyleCnt="6">
        <dgm:presLayoutVars>
          <dgm:bulletEnabled val="1"/>
        </dgm:presLayoutVars>
      </dgm:prSet>
      <dgm:spPr/>
      <dgm:t>
        <a:bodyPr/>
        <a:lstStyle/>
        <a:p>
          <a:endParaRPr lang="ru-RU"/>
        </a:p>
      </dgm:t>
    </dgm:pt>
    <dgm:pt modelId="{704C2FE7-F3A4-4677-8670-DA2B003F76AD}" type="pres">
      <dgm:prSet presAssocID="{5647389E-26EE-46D1-B1F7-8618BB488268}" presName="sibTrans" presStyleCnt="0"/>
      <dgm:spPr/>
    </dgm:pt>
    <dgm:pt modelId="{54C1B07F-F8C7-464A-96DF-BB71F923E113}" type="pres">
      <dgm:prSet presAssocID="{97E0E1B0-1347-40C8-8730-6D375DF03177}" presName="node" presStyleLbl="alignAccFollowNode1" presStyleIdx="3" presStyleCnt="6">
        <dgm:presLayoutVars>
          <dgm:bulletEnabled val="1"/>
        </dgm:presLayoutVars>
      </dgm:prSet>
      <dgm:spPr/>
      <dgm:t>
        <a:bodyPr/>
        <a:lstStyle/>
        <a:p>
          <a:endParaRPr lang="ru-RU"/>
        </a:p>
      </dgm:t>
    </dgm:pt>
    <dgm:pt modelId="{EE42D58E-AF3C-401E-A9CC-493845853BAE}" type="pres">
      <dgm:prSet presAssocID="{0362AE93-EB41-47C6-8B11-F0FFE97AF200}" presName="vSp" presStyleCnt="0"/>
      <dgm:spPr/>
    </dgm:pt>
    <dgm:pt modelId="{7017A70D-7C0E-41BD-839C-D2D3B4B883C8}" type="pres">
      <dgm:prSet presAssocID="{39935827-BA5C-4EA6-A1BC-342E3ACB2FB0}" presName="horFlow" presStyleCnt="0"/>
      <dgm:spPr/>
    </dgm:pt>
    <dgm:pt modelId="{C2F60569-74C5-40EF-86CA-544F9B51F569}" type="pres">
      <dgm:prSet presAssocID="{39935827-BA5C-4EA6-A1BC-342E3ACB2FB0}" presName="bigChev" presStyleLbl="node1" presStyleIdx="2" presStyleCnt="3" custLinFactNeighborX="-498" custLinFactNeighborY="-1864"/>
      <dgm:spPr/>
      <dgm:t>
        <a:bodyPr/>
        <a:lstStyle/>
        <a:p>
          <a:endParaRPr lang="ru-RU"/>
        </a:p>
      </dgm:t>
    </dgm:pt>
    <dgm:pt modelId="{8DDCAE19-AF00-4AF2-B028-B569DF71F632}" type="pres">
      <dgm:prSet presAssocID="{19CDF4E4-FE4A-4DBF-9115-9A68D5B16100}" presName="parTrans" presStyleCnt="0"/>
      <dgm:spPr/>
    </dgm:pt>
    <dgm:pt modelId="{E59854A0-C805-48EA-95C2-27082C994220}" type="pres">
      <dgm:prSet presAssocID="{00D14646-2111-4561-A899-1C2D7E15169E}" presName="node" presStyleLbl="alignAccFollowNode1" presStyleIdx="4" presStyleCnt="6">
        <dgm:presLayoutVars>
          <dgm:bulletEnabled val="1"/>
        </dgm:presLayoutVars>
      </dgm:prSet>
      <dgm:spPr/>
      <dgm:t>
        <a:bodyPr/>
        <a:lstStyle/>
        <a:p>
          <a:endParaRPr lang="ru-RU"/>
        </a:p>
      </dgm:t>
    </dgm:pt>
    <dgm:pt modelId="{B33541DB-A008-497B-B364-C828D9752CAE}" type="pres">
      <dgm:prSet presAssocID="{E4ECE0C8-4D36-4B5B-929C-DA107AB8A67C}" presName="sibTrans" presStyleCnt="0"/>
      <dgm:spPr/>
    </dgm:pt>
    <dgm:pt modelId="{41C416D3-A380-45C7-AC2C-6E537EFCF41F}" type="pres">
      <dgm:prSet presAssocID="{B3A7E538-E0E9-4A5E-AEA8-1A338A47488E}" presName="node" presStyleLbl="alignAccFollowNode1" presStyleIdx="5" presStyleCnt="6">
        <dgm:presLayoutVars>
          <dgm:bulletEnabled val="1"/>
        </dgm:presLayoutVars>
      </dgm:prSet>
      <dgm:spPr/>
      <dgm:t>
        <a:bodyPr/>
        <a:lstStyle/>
        <a:p>
          <a:endParaRPr lang="ru-RU"/>
        </a:p>
      </dgm:t>
    </dgm:pt>
  </dgm:ptLst>
  <dgm:cxnLst>
    <dgm:cxn modelId="{B34CD2AC-7D24-4DF2-8C17-B9EC3CF7C20E}" type="presOf" srcId="{39935827-BA5C-4EA6-A1BC-342E3ACB2FB0}" destId="{C2F60569-74C5-40EF-86CA-544F9B51F569}" srcOrd="0" destOrd="0" presId="urn:microsoft.com/office/officeart/2005/8/layout/lProcess3"/>
    <dgm:cxn modelId="{658D9E05-2F51-4BE3-9331-A17061CA70F0}" srcId="{CE103875-C630-47C4-8D8E-5FD9AC520B60}" destId="{9D27C4A1-A11A-4A44-820C-9A3C726FDC40}" srcOrd="0" destOrd="0" parTransId="{50E6A88B-0D1D-47F8-9139-0F0396B3F362}" sibTransId="{01A9E535-2520-4209-ADAD-39CF2820DD3B}"/>
    <dgm:cxn modelId="{F4A541E3-5A35-41D4-B354-97BB0FC3583C}" srcId="{CE103875-C630-47C4-8D8E-5FD9AC520B60}" destId="{40E32785-973F-4954-A746-C8A0BC3C594B}" srcOrd="1" destOrd="0" parTransId="{E8E4CBB3-8F19-44F4-BFDD-E6C3373D987F}" sibTransId="{E61B6578-D198-4488-9E4C-992AF2B92B6A}"/>
    <dgm:cxn modelId="{50A7DA76-D5B8-43F1-B286-2380FB73359F}" srcId="{FA6A7E58-49E0-441B-8EE8-FE28A4CF943C}" destId="{CE103875-C630-47C4-8D8E-5FD9AC520B60}" srcOrd="0" destOrd="0" parTransId="{98C45397-72E2-4CD0-9112-A7DE4FF29556}" sibTransId="{1E696E79-37C1-46B6-95F6-281E1CD69080}"/>
    <dgm:cxn modelId="{A389B48B-CAA3-4C53-A0C6-FEB4C7FF566D}" type="presOf" srcId="{FA6A7E58-49E0-441B-8EE8-FE28A4CF943C}" destId="{5ABBBFA3-D0B7-4B84-AD78-0F6DCC0D5F0D}" srcOrd="0" destOrd="0" presId="urn:microsoft.com/office/officeart/2005/8/layout/lProcess3"/>
    <dgm:cxn modelId="{F4286D86-29CA-4F5A-976B-37F859CC361C}" type="presOf" srcId="{B3A7E538-E0E9-4A5E-AEA8-1A338A47488E}" destId="{41C416D3-A380-45C7-AC2C-6E537EFCF41F}" srcOrd="0" destOrd="0" presId="urn:microsoft.com/office/officeart/2005/8/layout/lProcess3"/>
    <dgm:cxn modelId="{5C0D0110-998D-4C1A-A71F-2DFBB764B691}" srcId="{FA6A7E58-49E0-441B-8EE8-FE28A4CF943C}" destId="{0362AE93-EB41-47C6-8B11-F0FFE97AF200}" srcOrd="1" destOrd="0" parTransId="{0B315A5B-B313-4143-8D08-48CCA5F19B47}" sibTransId="{9A1DDF1A-6484-4370-A004-34E4B430C2A2}"/>
    <dgm:cxn modelId="{40BAEC58-F0DE-4FA7-8BDE-6DE105C9EFCC}" srcId="{0362AE93-EB41-47C6-8B11-F0FFE97AF200}" destId="{97E0E1B0-1347-40C8-8730-6D375DF03177}" srcOrd="1" destOrd="0" parTransId="{DCE8A48D-CC62-4F3A-A780-BD46EDBAE9C4}" sibTransId="{BB6DB436-B5F7-4D43-9DFF-D5234D9FB977}"/>
    <dgm:cxn modelId="{3C3A33F3-8A3E-47A6-A6B8-02DBDC253129}" type="presOf" srcId="{00D14646-2111-4561-A899-1C2D7E15169E}" destId="{E59854A0-C805-48EA-95C2-27082C994220}" srcOrd="0" destOrd="0" presId="urn:microsoft.com/office/officeart/2005/8/layout/lProcess3"/>
    <dgm:cxn modelId="{2A989E99-D19B-4F19-8FCE-96904A71A195}" srcId="{39935827-BA5C-4EA6-A1BC-342E3ACB2FB0}" destId="{B3A7E538-E0E9-4A5E-AEA8-1A338A47488E}" srcOrd="1" destOrd="0" parTransId="{F8C5BDAE-AE68-46BC-A56D-418FCAA561A7}" sibTransId="{9E80A107-B7F7-4DD5-B3CD-59214FC09D03}"/>
    <dgm:cxn modelId="{DFCDC1D4-72FB-4CA4-AB17-605A374639B9}" type="presOf" srcId="{0362AE93-EB41-47C6-8B11-F0FFE97AF200}" destId="{69684326-5BFF-4EB6-9730-65807BC4BE8F}" srcOrd="0" destOrd="0" presId="urn:microsoft.com/office/officeart/2005/8/layout/lProcess3"/>
    <dgm:cxn modelId="{A3A85387-D0C0-4CFA-AC38-2939F8F08492}" type="presOf" srcId="{97E0E1B0-1347-40C8-8730-6D375DF03177}" destId="{54C1B07F-F8C7-464A-96DF-BB71F923E113}" srcOrd="0" destOrd="0" presId="urn:microsoft.com/office/officeart/2005/8/layout/lProcess3"/>
    <dgm:cxn modelId="{12E3F0DC-BF15-418E-B62E-FDEF47E09148}" type="presOf" srcId="{697D23A2-EBD0-49D8-8467-439B93C1C820}" destId="{E7A43F8B-A3C1-4964-BE86-C11D665FF284}" srcOrd="0" destOrd="0" presId="urn:microsoft.com/office/officeart/2005/8/layout/lProcess3"/>
    <dgm:cxn modelId="{CBED2C99-B4F3-42DA-BB73-55E7E28F5F8D}" srcId="{0362AE93-EB41-47C6-8B11-F0FFE97AF200}" destId="{697D23A2-EBD0-49D8-8467-439B93C1C820}" srcOrd="0" destOrd="0" parTransId="{4C84A1CF-C5EF-486F-899D-0630F03E7FF6}" sibTransId="{5647389E-26EE-46D1-B1F7-8618BB488268}"/>
    <dgm:cxn modelId="{2EE922E2-12FA-4723-AB3E-E62C016FEA10}" srcId="{FA6A7E58-49E0-441B-8EE8-FE28A4CF943C}" destId="{39935827-BA5C-4EA6-A1BC-342E3ACB2FB0}" srcOrd="2" destOrd="0" parTransId="{566D0525-4443-4AF3-A3D3-CD068B31A81F}" sibTransId="{83869B69-524C-4215-95AB-56537C29558A}"/>
    <dgm:cxn modelId="{DBB28A13-CC28-4180-8E2B-FF785D98FB5D}" srcId="{39935827-BA5C-4EA6-A1BC-342E3ACB2FB0}" destId="{00D14646-2111-4561-A899-1C2D7E15169E}" srcOrd="0" destOrd="0" parTransId="{19CDF4E4-FE4A-4DBF-9115-9A68D5B16100}" sibTransId="{E4ECE0C8-4D36-4B5B-929C-DA107AB8A67C}"/>
    <dgm:cxn modelId="{706C317F-FDB1-4BFE-A2EE-B1262D9E4B49}" type="presOf" srcId="{9D27C4A1-A11A-4A44-820C-9A3C726FDC40}" destId="{C4F55660-500B-4BCC-AA51-949E96696500}" srcOrd="0" destOrd="0" presId="urn:microsoft.com/office/officeart/2005/8/layout/lProcess3"/>
    <dgm:cxn modelId="{BF423EB5-EF67-496E-8D76-44BF0DD7A8BD}" type="presOf" srcId="{40E32785-973F-4954-A746-C8A0BC3C594B}" destId="{97BC22CB-B84B-4845-8331-FC8EA23F0199}" srcOrd="0" destOrd="0" presId="urn:microsoft.com/office/officeart/2005/8/layout/lProcess3"/>
    <dgm:cxn modelId="{81B27A58-870E-4C4E-8A42-F194B078DFAE}" type="presOf" srcId="{CE103875-C630-47C4-8D8E-5FD9AC520B60}" destId="{CC1801E2-9991-41DE-AA85-DBF4168FA853}" srcOrd="0" destOrd="0" presId="urn:microsoft.com/office/officeart/2005/8/layout/lProcess3"/>
    <dgm:cxn modelId="{7C14D026-049D-41E7-AA62-123825AFD901}" type="presParOf" srcId="{5ABBBFA3-D0B7-4B84-AD78-0F6DCC0D5F0D}" destId="{F741F459-DE1E-4DF7-86F4-414644896B01}" srcOrd="0" destOrd="0" presId="urn:microsoft.com/office/officeart/2005/8/layout/lProcess3"/>
    <dgm:cxn modelId="{1ED64264-5615-4CB4-BC21-3C6E91C1C3B3}" type="presParOf" srcId="{F741F459-DE1E-4DF7-86F4-414644896B01}" destId="{CC1801E2-9991-41DE-AA85-DBF4168FA853}" srcOrd="0" destOrd="0" presId="urn:microsoft.com/office/officeart/2005/8/layout/lProcess3"/>
    <dgm:cxn modelId="{E4E26BA5-60DE-4AEA-B9AA-BA1D6A4C0756}" type="presParOf" srcId="{F741F459-DE1E-4DF7-86F4-414644896B01}" destId="{34CE4ECB-F76F-4D0B-B4B1-B28F84558424}" srcOrd="1" destOrd="0" presId="urn:microsoft.com/office/officeart/2005/8/layout/lProcess3"/>
    <dgm:cxn modelId="{3D21291B-141C-488F-8B50-8A4B7B7E1DD7}" type="presParOf" srcId="{F741F459-DE1E-4DF7-86F4-414644896B01}" destId="{C4F55660-500B-4BCC-AA51-949E96696500}" srcOrd="2" destOrd="0" presId="urn:microsoft.com/office/officeart/2005/8/layout/lProcess3"/>
    <dgm:cxn modelId="{6A204553-67A3-40B7-8E7B-C637B7FFFA77}" type="presParOf" srcId="{F741F459-DE1E-4DF7-86F4-414644896B01}" destId="{51CBF2DB-4014-4F2E-B801-F9A42BF04710}" srcOrd="3" destOrd="0" presId="urn:microsoft.com/office/officeart/2005/8/layout/lProcess3"/>
    <dgm:cxn modelId="{F6259D8E-447A-4543-8B93-A61C50D7CD02}" type="presParOf" srcId="{F741F459-DE1E-4DF7-86F4-414644896B01}" destId="{97BC22CB-B84B-4845-8331-FC8EA23F0199}" srcOrd="4" destOrd="0" presId="urn:microsoft.com/office/officeart/2005/8/layout/lProcess3"/>
    <dgm:cxn modelId="{DF44885B-CFC0-4BEC-802F-234B63481560}" type="presParOf" srcId="{5ABBBFA3-D0B7-4B84-AD78-0F6DCC0D5F0D}" destId="{BB2E9C4A-330E-4C72-A322-0832D347DD37}" srcOrd="1" destOrd="0" presId="urn:microsoft.com/office/officeart/2005/8/layout/lProcess3"/>
    <dgm:cxn modelId="{4F29FC78-4071-4B8B-AD4E-44ED6BC529DC}" type="presParOf" srcId="{5ABBBFA3-D0B7-4B84-AD78-0F6DCC0D5F0D}" destId="{DED431F0-3CA2-42C8-9718-0EDC0B65EEB6}" srcOrd="2" destOrd="0" presId="urn:microsoft.com/office/officeart/2005/8/layout/lProcess3"/>
    <dgm:cxn modelId="{8E489093-8575-4B28-85FA-6B09A878C733}" type="presParOf" srcId="{DED431F0-3CA2-42C8-9718-0EDC0B65EEB6}" destId="{69684326-5BFF-4EB6-9730-65807BC4BE8F}" srcOrd="0" destOrd="0" presId="urn:microsoft.com/office/officeart/2005/8/layout/lProcess3"/>
    <dgm:cxn modelId="{4FECCDE5-003B-4143-A088-3F9FAFD02A45}" type="presParOf" srcId="{DED431F0-3CA2-42C8-9718-0EDC0B65EEB6}" destId="{A21EE342-550E-462F-94C9-7709D66C3C3F}" srcOrd="1" destOrd="0" presId="urn:microsoft.com/office/officeart/2005/8/layout/lProcess3"/>
    <dgm:cxn modelId="{12F29CFE-6247-4492-AA3D-8BAD331CAC97}" type="presParOf" srcId="{DED431F0-3CA2-42C8-9718-0EDC0B65EEB6}" destId="{E7A43F8B-A3C1-4964-BE86-C11D665FF284}" srcOrd="2" destOrd="0" presId="urn:microsoft.com/office/officeart/2005/8/layout/lProcess3"/>
    <dgm:cxn modelId="{BB91D71E-100B-4762-98DF-05113F2E24A4}" type="presParOf" srcId="{DED431F0-3CA2-42C8-9718-0EDC0B65EEB6}" destId="{704C2FE7-F3A4-4677-8670-DA2B003F76AD}" srcOrd="3" destOrd="0" presId="urn:microsoft.com/office/officeart/2005/8/layout/lProcess3"/>
    <dgm:cxn modelId="{30D7D388-5D73-4DA4-BB3F-7843AF8BAFBF}" type="presParOf" srcId="{DED431F0-3CA2-42C8-9718-0EDC0B65EEB6}" destId="{54C1B07F-F8C7-464A-96DF-BB71F923E113}" srcOrd="4" destOrd="0" presId="urn:microsoft.com/office/officeart/2005/8/layout/lProcess3"/>
    <dgm:cxn modelId="{1BB914FA-0B71-4A46-ADCB-2EC0CB82FBC7}" type="presParOf" srcId="{5ABBBFA3-D0B7-4B84-AD78-0F6DCC0D5F0D}" destId="{EE42D58E-AF3C-401E-A9CC-493845853BAE}" srcOrd="3" destOrd="0" presId="urn:microsoft.com/office/officeart/2005/8/layout/lProcess3"/>
    <dgm:cxn modelId="{0AD1A605-F791-4071-834A-EF81D0A4B594}" type="presParOf" srcId="{5ABBBFA3-D0B7-4B84-AD78-0F6DCC0D5F0D}" destId="{7017A70D-7C0E-41BD-839C-D2D3B4B883C8}" srcOrd="4" destOrd="0" presId="urn:microsoft.com/office/officeart/2005/8/layout/lProcess3"/>
    <dgm:cxn modelId="{527F6B72-5D56-4672-AACB-FC231DFE5D94}" type="presParOf" srcId="{7017A70D-7C0E-41BD-839C-D2D3B4B883C8}" destId="{C2F60569-74C5-40EF-86CA-544F9B51F569}" srcOrd="0" destOrd="0" presId="urn:microsoft.com/office/officeart/2005/8/layout/lProcess3"/>
    <dgm:cxn modelId="{6C486A0C-A858-4734-82CF-E6C3FA62C617}" type="presParOf" srcId="{7017A70D-7C0E-41BD-839C-D2D3B4B883C8}" destId="{8DDCAE19-AF00-4AF2-B028-B569DF71F632}" srcOrd="1" destOrd="0" presId="urn:microsoft.com/office/officeart/2005/8/layout/lProcess3"/>
    <dgm:cxn modelId="{2C62241B-5655-4207-8FD4-D0908778C1F5}" type="presParOf" srcId="{7017A70D-7C0E-41BD-839C-D2D3B4B883C8}" destId="{E59854A0-C805-48EA-95C2-27082C994220}" srcOrd="2" destOrd="0" presId="urn:microsoft.com/office/officeart/2005/8/layout/lProcess3"/>
    <dgm:cxn modelId="{8EE1F6B8-230C-453F-9979-B9E6B634BAB3}" type="presParOf" srcId="{7017A70D-7C0E-41BD-839C-D2D3B4B883C8}" destId="{B33541DB-A008-497B-B364-C828D9752CAE}" srcOrd="3" destOrd="0" presId="urn:microsoft.com/office/officeart/2005/8/layout/lProcess3"/>
    <dgm:cxn modelId="{FB0B3FC4-5A36-4F8A-8305-7F1F290E81D0}" type="presParOf" srcId="{7017A70D-7C0E-41BD-839C-D2D3B4B883C8}" destId="{41C416D3-A380-45C7-AC2C-6E537EFCF41F}" srcOrd="4" destOrd="0" presId="urn:microsoft.com/office/officeart/2005/8/layout/l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5FF9D6A6-0DFB-40AF-A6A9-DBB2CA04B8D5}" type="doc">
      <dgm:prSet loTypeId="urn:microsoft.com/office/officeart/2005/8/layout/cycle6" loCatId="cycle" qsTypeId="urn:microsoft.com/office/officeart/2005/8/quickstyle/simple1" qsCatId="simple" csTypeId="urn:microsoft.com/office/officeart/2005/8/colors/colorful1" csCatId="colorful" phldr="1"/>
      <dgm:spPr/>
      <dgm:t>
        <a:bodyPr/>
        <a:lstStyle/>
        <a:p>
          <a:endParaRPr lang="ru-RU"/>
        </a:p>
      </dgm:t>
    </dgm:pt>
    <dgm:pt modelId="{27AEA2D8-758F-4B00-809E-AAAB54DE6204}">
      <dgm:prSet phldrT="[Текст]"/>
      <dgm:spPr/>
      <dgm:t>
        <a:bodyPr/>
        <a:lstStyle/>
        <a:p>
          <a:r>
            <a:rPr lang="ru-RU" b="1" dirty="0" smtClean="0"/>
            <a:t>Педсоветы</a:t>
          </a:r>
          <a:endParaRPr lang="ru-RU" b="1" dirty="0"/>
        </a:p>
      </dgm:t>
    </dgm:pt>
    <dgm:pt modelId="{EDCE8E39-4DB2-482A-A9B0-E52FF57C35A8}" type="parTrans" cxnId="{0210920D-1693-4717-9EA6-0A0F7302ED2A}">
      <dgm:prSet/>
      <dgm:spPr/>
      <dgm:t>
        <a:bodyPr/>
        <a:lstStyle/>
        <a:p>
          <a:endParaRPr lang="ru-RU"/>
        </a:p>
      </dgm:t>
    </dgm:pt>
    <dgm:pt modelId="{6023FE9F-1384-4924-AA57-564C4512E1E5}" type="sibTrans" cxnId="{0210920D-1693-4717-9EA6-0A0F7302ED2A}">
      <dgm:prSet/>
      <dgm:spPr/>
      <dgm:t>
        <a:bodyPr/>
        <a:lstStyle/>
        <a:p>
          <a:endParaRPr lang="ru-RU"/>
        </a:p>
      </dgm:t>
    </dgm:pt>
    <dgm:pt modelId="{1194FA9C-A0E5-40D4-BED6-FB14A2C8A326}">
      <dgm:prSet phldrT="[Текст]"/>
      <dgm:spPr/>
      <dgm:t>
        <a:bodyPr/>
        <a:lstStyle/>
        <a:p>
          <a:r>
            <a:rPr lang="ru-RU" b="1" dirty="0" smtClean="0"/>
            <a:t>Участие в работе ШМО</a:t>
          </a:r>
          <a:endParaRPr lang="ru-RU" b="1" dirty="0"/>
        </a:p>
      </dgm:t>
    </dgm:pt>
    <dgm:pt modelId="{295AB120-63A1-462F-961D-014A6ABD0508}" type="parTrans" cxnId="{B7E65040-32A0-457D-91C6-F1FA9748CD2F}">
      <dgm:prSet/>
      <dgm:spPr/>
      <dgm:t>
        <a:bodyPr/>
        <a:lstStyle/>
        <a:p>
          <a:endParaRPr lang="ru-RU"/>
        </a:p>
      </dgm:t>
    </dgm:pt>
    <dgm:pt modelId="{6A2A1857-6790-4C6D-A3DD-D1DD9E685A8C}" type="sibTrans" cxnId="{B7E65040-32A0-457D-91C6-F1FA9748CD2F}">
      <dgm:prSet/>
      <dgm:spPr/>
      <dgm:t>
        <a:bodyPr/>
        <a:lstStyle/>
        <a:p>
          <a:endParaRPr lang="ru-RU"/>
        </a:p>
      </dgm:t>
    </dgm:pt>
    <dgm:pt modelId="{BC5A1D87-B608-41FA-9E16-CC2AE907D416}">
      <dgm:prSet phldrT="[Текст]"/>
      <dgm:spPr/>
      <dgm:t>
        <a:bodyPr/>
        <a:lstStyle/>
        <a:p>
          <a:r>
            <a:rPr lang="ru-RU" b="1" dirty="0" smtClean="0"/>
            <a:t>Консультации</a:t>
          </a:r>
          <a:endParaRPr lang="ru-RU" b="1" dirty="0"/>
        </a:p>
      </dgm:t>
    </dgm:pt>
    <dgm:pt modelId="{E5B6DB25-02F4-4FC2-92D7-4DE03297D447}" type="parTrans" cxnId="{BBDC9858-F616-4519-B760-C9DBF4D6D001}">
      <dgm:prSet/>
      <dgm:spPr/>
      <dgm:t>
        <a:bodyPr/>
        <a:lstStyle/>
        <a:p>
          <a:endParaRPr lang="ru-RU"/>
        </a:p>
      </dgm:t>
    </dgm:pt>
    <dgm:pt modelId="{BA80A155-4E5D-46E4-93B9-DAF8659A0032}" type="sibTrans" cxnId="{BBDC9858-F616-4519-B760-C9DBF4D6D001}">
      <dgm:prSet/>
      <dgm:spPr/>
      <dgm:t>
        <a:bodyPr/>
        <a:lstStyle/>
        <a:p>
          <a:endParaRPr lang="ru-RU"/>
        </a:p>
      </dgm:t>
    </dgm:pt>
    <dgm:pt modelId="{E55C2A7B-74C2-4F3E-9B4F-5BF908315F97}">
      <dgm:prSet phldrT="[Текст]"/>
      <dgm:spPr/>
      <dgm:t>
        <a:bodyPr/>
        <a:lstStyle/>
        <a:p>
          <a:r>
            <a:rPr lang="ru-RU" b="1" dirty="0" smtClean="0"/>
            <a:t>Открытые уроки</a:t>
          </a:r>
          <a:endParaRPr lang="ru-RU" b="1" dirty="0"/>
        </a:p>
      </dgm:t>
    </dgm:pt>
    <dgm:pt modelId="{D073ABC2-B501-466D-9DF0-EFB696AAB9A3}" type="parTrans" cxnId="{73B404D4-9FDF-4DBF-9301-75F41C1E0BAF}">
      <dgm:prSet/>
      <dgm:spPr/>
      <dgm:t>
        <a:bodyPr/>
        <a:lstStyle/>
        <a:p>
          <a:endParaRPr lang="ru-RU"/>
        </a:p>
      </dgm:t>
    </dgm:pt>
    <dgm:pt modelId="{9F038430-97C8-4D8B-A4B9-B791EE8BC2B6}" type="sibTrans" cxnId="{73B404D4-9FDF-4DBF-9301-75F41C1E0BAF}">
      <dgm:prSet/>
      <dgm:spPr/>
      <dgm:t>
        <a:bodyPr/>
        <a:lstStyle/>
        <a:p>
          <a:endParaRPr lang="ru-RU"/>
        </a:p>
      </dgm:t>
    </dgm:pt>
    <dgm:pt modelId="{F98C186C-EABE-4CF8-ADAE-EFEB76FFD8EC}">
      <dgm:prSet phldrT="[Текст]"/>
      <dgm:spPr/>
      <dgm:t>
        <a:bodyPr/>
        <a:lstStyle/>
        <a:p>
          <a:r>
            <a:rPr lang="ru-RU" b="1" dirty="0" smtClean="0"/>
            <a:t>Семинары</a:t>
          </a:r>
          <a:endParaRPr lang="ru-RU" b="1" dirty="0"/>
        </a:p>
      </dgm:t>
    </dgm:pt>
    <dgm:pt modelId="{122E66E7-1683-4465-89E5-C4D87E93CC88}" type="parTrans" cxnId="{4E013F35-369D-4596-97E6-D308A5F06CB9}">
      <dgm:prSet/>
      <dgm:spPr/>
      <dgm:t>
        <a:bodyPr/>
        <a:lstStyle/>
        <a:p>
          <a:endParaRPr lang="ru-RU"/>
        </a:p>
      </dgm:t>
    </dgm:pt>
    <dgm:pt modelId="{A85F8733-4D69-4378-9BB7-99D2F82426ED}" type="sibTrans" cxnId="{4E013F35-369D-4596-97E6-D308A5F06CB9}">
      <dgm:prSet/>
      <dgm:spPr/>
      <dgm:t>
        <a:bodyPr/>
        <a:lstStyle/>
        <a:p>
          <a:endParaRPr lang="ru-RU"/>
        </a:p>
      </dgm:t>
    </dgm:pt>
    <dgm:pt modelId="{FF276848-3ECB-4384-A2CC-296D3CA68DF2}" type="pres">
      <dgm:prSet presAssocID="{5FF9D6A6-0DFB-40AF-A6A9-DBB2CA04B8D5}" presName="cycle" presStyleCnt="0">
        <dgm:presLayoutVars>
          <dgm:dir/>
          <dgm:resizeHandles val="exact"/>
        </dgm:presLayoutVars>
      </dgm:prSet>
      <dgm:spPr/>
      <dgm:t>
        <a:bodyPr/>
        <a:lstStyle/>
        <a:p>
          <a:endParaRPr lang="ru-RU"/>
        </a:p>
      </dgm:t>
    </dgm:pt>
    <dgm:pt modelId="{5534B4D7-EE99-4BFC-BB53-A631570D7A3A}" type="pres">
      <dgm:prSet presAssocID="{27AEA2D8-758F-4B00-809E-AAAB54DE6204}" presName="node" presStyleLbl="node1" presStyleIdx="0" presStyleCnt="5">
        <dgm:presLayoutVars>
          <dgm:bulletEnabled val="1"/>
        </dgm:presLayoutVars>
      </dgm:prSet>
      <dgm:spPr/>
      <dgm:t>
        <a:bodyPr/>
        <a:lstStyle/>
        <a:p>
          <a:endParaRPr lang="ru-RU"/>
        </a:p>
      </dgm:t>
    </dgm:pt>
    <dgm:pt modelId="{E292F702-C9C1-4EF6-B87D-5E948E13A7FF}" type="pres">
      <dgm:prSet presAssocID="{27AEA2D8-758F-4B00-809E-AAAB54DE6204}" presName="spNode" presStyleCnt="0"/>
      <dgm:spPr/>
    </dgm:pt>
    <dgm:pt modelId="{2F7FCC23-9FDA-46D4-B33A-25DDA9866D9B}" type="pres">
      <dgm:prSet presAssocID="{6023FE9F-1384-4924-AA57-564C4512E1E5}" presName="sibTrans" presStyleLbl="sibTrans1D1" presStyleIdx="0" presStyleCnt="5"/>
      <dgm:spPr/>
      <dgm:t>
        <a:bodyPr/>
        <a:lstStyle/>
        <a:p>
          <a:endParaRPr lang="ru-RU"/>
        </a:p>
      </dgm:t>
    </dgm:pt>
    <dgm:pt modelId="{7F5F1581-0B0C-4D32-A634-C2D043776F87}" type="pres">
      <dgm:prSet presAssocID="{1194FA9C-A0E5-40D4-BED6-FB14A2C8A326}" presName="node" presStyleLbl="node1" presStyleIdx="1" presStyleCnt="5" custRadScaleRad="99496" custRadScaleInc="-393">
        <dgm:presLayoutVars>
          <dgm:bulletEnabled val="1"/>
        </dgm:presLayoutVars>
      </dgm:prSet>
      <dgm:spPr/>
      <dgm:t>
        <a:bodyPr/>
        <a:lstStyle/>
        <a:p>
          <a:endParaRPr lang="ru-RU"/>
        </a:p>
      </dgm:t>
    </dgm:pt>
    <dgm:pt modelId="{673134BE-0918-40B0-B038-ED3B33DA2135}" type="pres">
      <dgm:prSet presAssocID="{1194FA9C-A0E5-40D4-BED6-FB14A2C8A326}" presName="spNode" presStyleCnt="0"/>
      <dgm:spPr/>
    </dgm:pt>
    <dgm:pt modelId="{4182E24A-8AA1-4E74-8666-61753E8F96F5}" type="pres">
      <dgm:prSet presAssocID="{6A2A1857-6790-4C6D-A3DD-D1DD9E685A8C}" presName="sibTrans" presStyleLbl="sibTrans1D1" presStyleIdx="1" presStyleCnt="5"/>
      <dgm:spPr/>
      <dgm:t>
        <a:bodyPr/>
        <a:lstStyle/>
        <a:p>
          <a:endParaRPr lang="ru-RU"/>
        </a:p>
      </dgm:t>
    </dgm:pt>
    <dgm:pt modelId="{2EE17921-37FE-425A-93FE-A0660E51DAE4}" type="pres">
      <dgm:prSet presAssocID="{BC5A1D87-B608-41FA-9E16-CC2AE907D416}" presName="node" presStyleLbl="node1" presStyleIdx="2" presStyleCnt="5">
        <dgm:presLayoutVars>
          <dgm:bulletEnabled val="1"/>
        </dgm:presLayoutVars>
      </dgm:prSet>
      <dgm:spPr/>
      <dgm:t>
        <a:bodyPr/>
        <a:lstStyle/>
        <a:p>
          <a:endParaRPr lang="ru-RU"/>
        </a:p>
      </dgm:t>
    </dgm:pt>
    <dgm:pt modelId="{A4688FA3-B9A4-4F5F-89D5-A13A9D37C09B}" type="pres">
      <dgm:prSet presAssocID="{BC5A1D87-B608-41FA-9E16-CC2AE907D416}" presName="spNode" presStyleCnt="0"/>
      <dgm:spPr/>
    </dgm:pt>
    <dgm:pt modelId="{F9BBE700-F018-4481-BC06-58E04FB2B8F9}" type="pres">
      <dgm:prSet presAssocID="{BA80A155-4E5D-46E4-93B9-DAF8659A0032}" presName="sibTrans" presStyleLbl="sibTrans1D1" presStyleIdx="2" presStyleCnt="5"/>
      <dgm:spPr/>
      <dgm:t>
        <a:bodyPr/>
        <a:lstStyle/>
        <a:p>
          <a:endParaRPr lang="ru-RU"/>
        </a:p>
      </dgm:t>
    </dgm:pt>
    <dgm:pt modelId="{1E80780E-2BCC-41C1-A6A2-06585901D9CF}" type="pres">
      <dgm:prSet presAssocID="{E55C2A7B-74C2-4F3E-9B4F-5BF908315F97}" presName="node" presStyleLbl="node1" presStyleIdx="3" presStyleCnt="5">
        <dgm:presLayoutVars>
          <dgm:bulletEnabled val="1"/>
        </dgm:presLayoutVars>
      </dgm:prSet>
      <dgm:spPr/>
      <dgm:t>
        <a:bodyPr/>
        <a:lstStyle/>
        <a:p>
          <a:endParaRPr lang="ru-RU"/>
        </a:p>
      </dgm:t>
    </dgm:pt>
    <dgm:pt modelId="{007A4F70-0F5A-4140-8165-10612C060977}" type="pres">
      <dgm:prSet presAssocID="{E55C2A7B-74C2-4F3E-9B4F-5BF908315F97}" presName="spNode" presStyleCnt="0"/>
      <dgm:spPr/>
    </dgm:pt>
    <dgm:pt modelId="{CA3E265E-21AA-4F01-8BC6-627BAC744BA6}" type="pres">
      <dgm:prSet presAssocID="{9F038430-97C8-4D8B-A4B9-B791EE8BC2B6}" presName="sibTrans" presStyleLbl="sibTrans1D1" presStyleIdx="3" presStyleCnt="5"/>
      <dgm:spPr/>
      <dgm:t>
        <a:bodyPr/>
        <a:lstStyle/>
        <a:p>
          <a:endParaRPr lang="ru-RU"/>
        </a:p>
      </dgm:t>
    </dgm:pt>
    <dgm:pt modelId="{4A009E61-D904-4F3E-B32B-122DD0EF7D56}" type="pres">
      <dgm:prSet presAssocID="{F98C186C-EABE-4CF8-ADAE-EFEB76FFD8EC}" presName="node" presStyleLbl="node1" presStyleIdx="4" presStyleCnt="5">
        <dgm:presLayoutVars>
          <dgm:bulletEnabled val="1"/>
        </dgm:presLayoutVars>
      </dgm:prSet>
      <dgm:spPr/>
      <dgm:t>
        <a:bodyPr/>
        <a:lstStyle/>
        <a:p>
          <a:endParaRPr lang="ru-RU"/>
        </a:p>
      </dgm:t>
    </dgm:pt>
    <dgm:pt modelId="{F687E8F5-361A-4523-BCFE-EE150AB667E6}" type="pres">
      <dgm:prSet presAssocID="{F98C186C-EABE-4CF8-ADAE-EFEB76FFD8EC}" presName="spNode" presStyleCnt="0"/>
      <dgm:spPr/>
    </dgm:pt>
    <dgm:pt modelId="{8C816206-8E52-4EFB-B896-B554DEA78BEC}" type="pres">
      <dgm:prSet presAssocID="{A85F8733-4D69-4378-9BB7-99D2F82426ED}" presName="sibTrans" presStyleLbl="sibTrans1D1" presStyleIdx="4" presStyleCnt="5"/>
      <dgm:spPr/>
      <dgm:t>
        <a:bodyPr/>
        <a:lstStyle/>
        <a:p>
          <a:endParaRPr lang="ru-RU"/>
        </a:p>
      </dgm:t>
    </dgm:pt>
  </dgm:ptLst>
  <dgm:cxnLst>
    <dgm:cxn modelId="{D39EE333-4D4E-47FD-86BC-E00C9228C5FF}" type="presOf" srcId="{E55C2A7B-74C2-4F3E-9B4F-5BF908315F97}" destId="{1E80780E-2BCC-41C1-A6A2-06585901D9CF}" srcOrd="0" destOrd="0" presId="urn:microsoft.com/office/officeart/2005/8/layout/cycle6"/>
    <dgm:cxn modelId="{73B404D4-9FDF-4DBF-9301-75F41C1E0BAF}" srcId="{5FF9D6A6-0DFB-40AF-A6A9-DBB2CA04B8D5}" destId="{E55C2A7B-74C2-4F3E-9B4F-5BF908315F97}" srcOrd="3" destOrd="0" parTransId="{D073ABC2-B501-466D-9DF0-EFB696AAB9A3}" sibTransId="{9F038430-97C8-4D8B-A4B9-B791EE8BC2B6}"/>
    <dgm:cxn modelId="{B7E65040-32A0-457D-91C6-F1FA9748CD2F}" srcId="{5FF9D6A6-0DFB-40AF-A6A9-DBB2CA04B8D5}" destId="{1194FA9C-A0E5-40D4-BED6-FB14A2C8A326}" srcOrd="1" destOrd="0" parTransId="{295AB120-63A1-462F-961D-014A6ABD0508}" sibTransId="{6A2A1857-6790-4C6D-A3DD-D1DD9E685A8C}"/>
    <dgm:cxn modelId="{57CA2AEE-619A-499D-885D-4C246E219937}" type="presOf" srcId="{6A2A1857-6790-4C6D-A3DD-D1DD9E685A8C}" destId="{4182E24A-8AA1-4E74-8666-61753E8F96F5}" srcOrd="0" destOrd="0" presId="urn:microsoft.com/office/officeart/2005/8/layout/cycle6"/>
    <dgm:cxn modelId="{B39BA64E-5826-45DB-9E82-8C5ED3156A75}" type="presOf" srcId="{A85F8733-4D69-4378-9BB7-99D2F82426ED}" destId="{8C816206-8E52-4EFB-B896-B554DEA78BEC}" srcOrd="0" destOrd="0" presId="urn:microsoft.com/office/officeart/2005/8/layout/cycle6"/>
    <dgm:cxn modelId="{8BC057E3-AF79-4F77-B158-262C9CFAAB73}" type="presOf" srcId="{1194FA9C-A0E5-40D4-BED6-FB14A2C8A326}" destId="{7F5F1581-0B0C-4D32-A634-C2D043776F87}" srcOrd="0" destOrd="0" presId="urn:microsoft.com/office/officeart/2005/8/layout/cycle6"/>
    <dgm:cxn modelId="{93B1217F-89BF-414A-8105-7EE39356DFC5}" type="presOf" srcId="{BC5A1D87-B608-41FA-9E16-CC2AE907D416}" destId="{2EE17921-37FE-425A-93FE-A0660E51DAE4}" srcOrd="0" destOrd="0" presId="urn:microsoft.com/office/officeart/2005/8/layout/cycle6"/>
    <dgm:cxn modelId="{0210920D-1693-4717-9EA6-0A0F7302ED2A}" srcId="{5FF9D6A6-0DFB-40AF-A6A9-DBB2CA04B8D5}" destId="{27AEA2D8-758F-4B00-809E-AAAB54DE6204}" srcOrd="0" destOrd="0" parTransId="{EDCE8E39-4DB2-482A-A9B0-E52FF57C35A8}" sibTransId="{6023FE9F-1384-4924-AA57-564C4512E1E5}"/>
    <dgm:cxn modelId="{BBDC9858-F616-4519-B760-C9DBF4D6D001}" srcId="{5FF9D6A6-0DFB-40AF-A6A9-DBB2CA04B8D5}" destId="{BC5A1D87-B608-41FA-9E16-CC2AE907D416}" srcOrd="2" destOrd="0" parTransId="{E5B6DB25-02F4-4FC2-92D7-4DE03297D447}" sibTransId="{BA80A155-4E5D-46E4-93B9-DAF8659A0032}"/>
    <dgm:cxn modelId="{5737FB13-EA12-46E0-8F7C-7FC3718951EA}" type="presOf" srcId="{27AEA2D8-758F-4B00-809E-AAAB54DE6204}" destId="{5534B4D7-EE99-4BFC-BB53-A631570D7A3A}" srcOrd="0" destOrd="0" presId="urn:microsoft.com/office/officeart/2005/8/layout/cycle6"/>
    <dgm:cxn modelId="{6CF10D59-986C-4893-8280-80B63C87C1B3}" type="presOf" srcId="{F98C186C-EABE-4CF8-ADAE-EFEB76FFD8EC}" destId="{4A009E61-D904-4F3E-B32B-122DD0EF7D56}" srcOrd="0" destOrd="0" presId="urn:microsoft.com/office/officeart/2005/8/layout/cycle6"/>
    <dgm:cxn modelId="{B5E152E7-A45E-4A3E-A60E-6C08FF475E93}" type="presOf" srcId="{6023FE9F-1384-4924-AA57-564C4512E1E5}" destId="{2F7FCC23-9FDA-46D4-B33A-25DDA9866D9B}" srcOrd="0" destOrd="0" presId="urn:microsoft.com/office/officeart/2005/8/layout/cycle6"/>
    <dgm:cxn modelId="{59AAB351-FA89-4F1B-A261-426EAE426791}" type="presOf" srcId="{BA80A155-4E5D-46E4-93B9-DAF8659A0032}" destId="{F9BBE700-F018-4481-BC06-58E04FB2B8F9}" srcOrd="0" destOrd="0" presId="urn:microsoft.com/office/officeart/2005/8/layout/cycle6"/>
    <dgm:cxn modelId="{2B4467B8-00F1-4CD2-B4E2-42F64264431C}" type="presOf" srcId="{9F038430-97C8-4D8B-A4B9-B791EE8BC2B6}" destId="{CA3E265E-21AA-4F01-8BC6-627BAC744BA6}" srcOrd="0" destOrd="0" presId="urn:microsoft.com/office/officeart/2005/8/layout/cycle6"/>
    <dgm:cxn modelId="{4E013F35-369D-4596-97E6-D308A5F06CB9}" srcId="{5FF9D6A6-0DFB-40AF-A6A9-DBB2CA04B8D5}" destId="{F98C186C-EABE-4CF8-ADAE-EFEB76FFD8EC}" srcOrd="4" destOrd="0" parTransId="{122E66E7-1683-4465-89E5-C4D87E93CC88}" sibTransId="{A85F8733-4D69-4378-9BB7-99D2F82426ED}"/>
    <dgm:cxn modelId="{96BA34A9-B7E4-4A71-822A-68673425D8C3}" type="presOf" srcId="{5FF9D6A6-0DFB-40AF-A6A9-DBB2CA04B8D5}" destId="{FF276848-3ECB-4384-A2CC-296D3CA68DF2}" srcOrd="0" destOrd="0" presId="urn:microsoft.com/office/officeart/2005/8/layout/cycle6"/>
    <dgm:cxn modelId="{47321BEF-6F05-4F12-B96E-058790B7B6F0}" type="presParOf" srcId="{FF276848-3ECB-4384-A2CC-296D3CA68DF2}" destId="{5534B4D7-EE99-4BFC-BB53-A631570D7A3A}" srcOrd="0" destOrd="0" presId="urn:microsoft.com/office/officeart/2005/8/layout/cycle6"/>
    <dgm:cxn modelId="{494CACCC-253F-4DB9-B6C3-ACBE7E455291}" type="presParOf" srcId="{FF276848-3ECB-4384-A2CC-296D3CA68DF2}" destId="{E292F702-C9C1-4EF6-B87D-5E948E13A7FF}" srcOrd="1" destOrd="0" presId="urn:microsoft.com/office/officeart/2005/8/layout/cycle6"/>
    <dgm:cxn modelId="{388812DC-3FD0-4FF0-994C-92A8EA83A644}" type="presParOf" srcId="{FF276848-3ECB-4384-A2CC-296D3CA68DF2}" destId="{2F7FCC23-9FDA-46D4-B33A-25DDA9866D9B}" srcOrd="2" destOrd="0" presId="urn:microsoft.com/office/officeart/2005/8/layout/cycle6"/>
    <dgm:cxn modelId="{BE8F16D8-2EA6-4077-AE09-0826C144FC12}" type="presParOf" srcId="{FF276848-3ECB-4384-A2CC-296D3CA68DF2}" destId="{7F5F1581-0B0C-4D32-A634-C2D043776F87}" srcOrd="3" destOrd="0" presId="urn:microsoft.com/office/officeart/2005/8/layout/cycle6"/>
    <dgm:cxn modelId="{B89C8F4F-8773-465E-987F-CD3813FDD3A3}" type="presParOf" srcId="{FF276848-3ECB-4384-A2CC-296D3CA68DF2}" destId="{673134BE-0918-40B0-B038-ED3B33DA2135}" srcOrd="4" destOrd="0" presId="urn:microsoft.com/office/officeart/2005/8/layout/cycle6"/>
    <dgm:cxn modelId="{690FB88A-14E8-46D1-8836-BEA9E656E539}" type="presParOf" srcId="{FF276848-3ECB-4384-A2CC-296D3CA68DF2}" destId="{4182E24A-8AA1-4E74-8666-61753E8F96F5}" srcOrd="5" destOrd="0" presId="urn:microsoft.com/office/officeart/2005/8/layout/cycle6"/>
    <dgm:cxn modelId="{B1BC7E1D-26B1-487F-B681-EB5A5119E9C9}" type="presParOf" srcId="{FF276848-3ECB-4384-A2CC-296D3CA68DF2}" destId="{2EE17921-37FE-425A-93FE-A0660E51DAE4}" srcOrd="6" destOrd="0" presId="urn:microsoft.com/office/officeart/2005/8/layout/cycle6"/>
    <dgm:cxn modelId="{0C8118FD-3A91-4C7A-90BA-68BAC2C498E5}" type="presParOf" srcId="{FF276848-3ECB-4384-A2CC-296D3CA68DF2}" destId="{A4688FA3-B9A4-4F5F-89D5-A13A9D37C09B}" srcOrd="7" destOrd="0" presId="urn:microsoft.com/office/officeart/2005/8/layout/cycle6"/>
    <dgm:cxn modelId="{10907609-88A9-45A0-B4EA-FD23EB22308F}" type="presParOf" srcId="{FF276848-3ECB-4384-A2CC-296D3CA68DF2}" destId="{F9BBE700-F018-4481-BC06-58E04FB2B8F9}" srcOrd="8" destOrd="0" presId="urn:microsoft.com/office/officeart/2005/8/layout/cycle6"/>
    <dgm:cxn modelId="{9D5C04D2-ADE9-46AC-94F5-07A25D3C9B00}" type="presParOf" srcId="{FF276848-3ECB-4384-A2CC-296D3CA68DF2}" destId="{1E80780E-2BCC-41C1-A6A2-06585901D9CF}" srcOrd="9" destOrd="0" presId="urn:microsoft.com/office/officeart/2005/8/layout/cycle6"/>
    <dgm:cxn modelId="{B833D5AA-0D33-45BF-9275-C3A6188976A9}" type="presParOf" srcId="{FF276848-3ECB-4384-A2CC-296D3CA68DF2}" destId="{007A4F70-0F5A-4140-8165-10612C060977}" srcOrd="10" destOrd="0" presId="urn:microsoft.com/office/officeart/2005/8/layout/cycle6"/>
    <dgm:cxn modelId="{C131B102-294E-4CEF-BC1E-834068428AF6}" type="presParOf" srcId="{FF276848-3ECB-4384-A2CC-296D3CA68DF2}" destId="{CA3E265E-21AA-4F01-8BC6-627BAC744BA6}" srcOrd="11" destOrd="0" presId="urn:microsoft.com/office/officeart/2005/8/layout/cycle6"/>
    <dgm:cxn modelId="{5B3D4AD4-1D07-427B-AD80-7C6952477F61}" type="presParOf" srcId="{FF276848-3ECB-4384-A2CC-296D3CA68DF2}" destId="{4A009E61-D904-4F3E-B32B-122DD0EF7D56}" srcOrd="12" destOrd="0" presId="urn:microsoft.com/office/officeart/2005/8/layout/cycle6"/>
    <dgm:cxn modelId="{946D7311-8859-45A4-8F42-662C83B3F005}" type="presParOf" srcId="{FF276848-3ECB-4384-A2CC-296D3CA68DF2}" destId="{F687E8F5-361A-4523-BCFE-EE150AB667E6}" srcOrd="13" destOrd="0" presId="urn:microsoft.com/office/officeart/2005/8/layout/cycle6"/>
    <dgm:cxn modelId="{A890F2F0-6A94-404D-A4A4-EFAF2B2CF227}" type="presParOf" srcId="{FF276848-3ECB-4384-A2CC-296D3CA68DF2}" destId="{8C816206-8E52-4EFB-B896-B554DEA78BEC}" srcOrd="14" destOrd="0" presId="urn:microsoft.com/office/officeart/2005/8/layout/cycle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565CF1DC-FB71-4333-93FC-B574593E5E00}" type="doc">
      <dgm:prSet loTypeId="urn:microsoft.com/office/officeart/2005/8/layout/default" loCatId="list" qsTypeId="urn:microsoft.com/office/officeart/2005/8/quickstyle/simple1" qsCatId="simple" csTypeId="urn:microsoft.com/office/officeart/2005/8/colors/colorful1" csCatId="colorful" phldr="1"/>
      <dgm:spPr/>
      <dgm:t>
        <a:bodyPr/>
        <a:lstStyle/>
        <a:p>
          <a:endParaRPr lang="ru-RU"/>
        </a:p>
      </dgm:t>
    </dgm:pt>
    <dgm:pt modelId="{12F54149-A62F-4D3F-81EC-304A9E236B85}" type="pres">
      <dgm:prSet presAssocID="{565CF1DC-FB71-4333-93FC-B574593E5E00}" presName="diagram" presStyleCnt="0">
        <dgm:presLayoutVars>
          <dgm:dir/>
          <dgm:resizeHandles val="exact"/>
        </dgm:presLayoutVars>
      </dgm:prSet>
      <dgm:spPr/>
      <dgm:t>
        <a:bodyPr/>
        <a:lstStyle/>
        <a:p>
          <a:endParaRPr lang="ru-RU"/>
        </a:p>
      </dgm:t>
    </dgm:pt>
  </dgm:ptLst>
  <dgm:cxnLst>
    <dgm:cxn modelId="{E775C286-2768-47CF-8818-54FF623D5A46}" type="presOf" srcId="{565CF1DC-FB71-4333-93FC-B574593E5E00}" destId="{12F54149-A62F-4D3F-81EC-304A9E236B85}" srcOrd="0"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723852BA-A0C4-4EB3-8D3E-E040F427C05B}" type="doc">
      <dgm:prSet loTypeId="urn:microsoft.com/office/officeart/2005/8/layout/bProcess2" loCatId="process" qsTypeId="urn:microsoft.com/office/officeart/2005/8/quickstyle/simple1" qsCatId="simple" csTypeId="urn:microsoft.com/office/officeart/2005/8/colors/colorful1" csCatId="colorful" phldr="1"/>
      <dgm:spPr/>
      <dgm:t>
        <a:bodyPr/>
        <a:lstStyle/>
        <a:p>
          <a:endParaRPr lang="ru-RU"/>
        </a:p>
      </dgm:t>
    </dgm:pt>
    <dgm:pt modelId="{F35A5F32-6A84-4EF3-85D9-1B753DEB5294}">
      <dgm:prSet phldrT="[Текст]"/>
      <dgm:spPr/>
      <dgm:t>
        <a:bodyPr/>
        <a:lstStyle/>
        <a:p>
          <a:r>
            <a:rPr lang="ru-RU" dirty="0" smtClean="0"/>
            <a:t>Методическая тема</a:t>
          </a:r>
          <a:endParaRPr lang="ru-RU" dirty="0"/>
        </a:p>
      </dgm:t>
    </dgm:pt>
    <dgm:pt modelId="{FAB19AC0-48FF-4AB9-9842-55DAFD231A17}" type="parTrans" cxnId="{2B1454BE-48EE-420A-8413-909C72F82A7E}">
      <dgm:prSet/>
      <dgm:spPr/>
      <dgm:t>
        <a:bodyPr/>
        <a:lstStyle/>
        <a:p>
          <a:endParaRPr lang="ru-RU"/>
        </a:p>
      </dgm:t>
    </dgm:pt>
    <dgm:pt modelId="{F5D5D169-3D39-491E-90F3-43A8F82014FA}" type="sibTrans" cxnId="{2B1454BE-48EE-420A-8413-909C72F82A7E}">
      <dgm:prSet/>
      <dgm:spPr/>
      <dgm:t>
        <a:bodyPr/>
        <a:lstStyle/>
        <a:p>
          <a:endParaRPr lang="ru-RU"/>
        </a:p>
      </dgm:t>
    </dgm:pt>
    <dgm:pt modelId="{8236BBE8-8D2F-4ED5-827A-AFF61A581570}">
      <dgm:prSet phldrT="[Текст]"/>
      <dgm:spPr/>
      <dgm:t>
        <a:bodyPr/>
        <a:lstStyle/>
        <a:p>
          <a:r>
            <a:rPr lang="ru-RU" dirty="0" smtClean="0"/>
            <a:t>Изучение </a:t>
          </a:r>
          <a:r>
            <a:rPr lang="ru-RU" dirty="0" err="1" smtClean="0"/>
            <a:t>педтехнологий</a:t>
          </a:r>
          <a:endParaRPr lang="ru-RU" dirty="0"/>
        </a:p>
      </dgm:t>
    </dgm:pt>
    <dgm:pt modelId="{AEC24423-ECF6-4AFC-8CEC-6F6317CFACA5}" type="parTrans" cxnId="{BC11C78D-24BF-49C5-88B9-DEF4981B4942}">
      <dgm:prSet/>
      <dgm:spPr/>
      <dgm:t>
        <a:bodyPr/>
        <a:lstStyle/>
        <a:p>
          <a:endParaRPr lang="ru-RU"/>
        </a:p>
      </dgm:t>
    </dgm:pt>
    <dgm:pt modelId="{898C6FAD-E240-4A65-BF38-5B6E008B5054}" type="sibTrans" cxnId="{BC11C78D-24BF-49C5-88B9-DEF4981B4942}">
      <dgm:prSet/>
      <dgm:spPr/>
      <dgm:t>
        <a:bodyPr/>
        <a:lstStyle/>
        <a:p>
          <a:endParaRPr lang="ru-RU"/>
        </a:p>
      </dgm:t>
    </dgm:pt>
    <dgm:pt modelId="{BBBE956D-2F74-4F52-A191-77ADEA4FFF74}">
      <dgm:prSet phldrT="[Текст]"/>
      <dgm:spPr/>
      <dgm:t>
        <a:bodyPr/>
        <a:lstStyle/>
        <a:p>
          <a:r>
            <a:rPr lang="ru-RU" dirty="0" smtClean="0"/>
            <a:t>Интернет-ресурсы</a:t>
          </a:r>
          <a:endParaRPr lang="ru-RU" dirty="0"/>
        </a:p>
      </dgm:t>
    </dgm:pt>
    <dgm:pt modelId="{727A22B7-14EB-4CD8-ABFF-5B45AD4210B2}" type="parTrans" cxnId="{CAC54108-FF32-49B0-B848-0393378E7517}">
      <dgm:prSet/>
      <dgm:spPr/>
      <dgm:t>
        <a:bodyPr/>
        <a:lstStyle/>
        <a:p>
          <a:endParaRPr lang="ru-RU"/>
        </a:p>
      </dgm:t>
    </dgm:pt>
    <dgm:pt modelId="{78045E4A-0F29-4FE3-927C-AA4E36E027A2}" type="sibTrans" cxnId="{CAC54108-FF32-49B0-B848-0393378E7517}">
      <dgm:prSet/>
      <dgm:spPr/>
      <dgm:t>
        <a:bodyPr/>
        <a:lstStyle/>
        <a:p>
          <a:endParaRPr lang="ru-RU"/>
        </a:p>
      </dgm:t>
    </dgm:pt>
    <dgm:pt modelId="{6B4C10C9-B601-447B-AA06-EB8A104740E5}">
      <dgm:prSet phldrT="[Текст]"/>
      <dgm:spPr/>
      <dgm:t>
        <a:bodyPr/>
        <a:lstStyle/>
        <a:p>
          <a:r>
            <a:rPr lang="ru-RU" dirty="0" smtClean="0"/>
            <a:t>Электронное портфолио</a:t>
          </a:r>
          <a:endParaRPr lang="ru-RU" dirty="0"/>
        </a:p>
      </dgm:t>
    </dgm:pt>
    <dgm:pt modelId="{C062F467-0A90-4E6C-B07D-E7BD9EEB30D3}" type="parTrans" cxnId="{94D39470-B0F6-4C37-A0D4-E38655776D48}">
      <dgm:prSet/>
      <dgm:spPr/>
      <dgm:t>
        <a:bodyPr/>
        <a:lstStyle/>
        <a:p>
          <a:endParaRPr lang="ru-RU"/>
        </a:p>
      </dgm:t>
    </dgm:pt>
    <dgm:pt modelId="{F9E3A7BC-93E8-4ABC-A3AE-3FA3D7B2DFEF}" type="sibTrans" cxnId="{94D39470-B0F6-4C37-A0D4-E38655776D48}">
      <dgm:prSet/>
      <dgm:spPr/>
      <dgm:t>
        <a:bodyPr/>
        <a:lstStyle/>
        <a:p>
          <a:endParaRPr lang="ru-RU"/>
        </a:p>
      </dgm:t>
    </dgm:pt>
    <dgm:pt modelId="{F87D1D33-AF28-4254-BED7-2D776267ED60}">
      <dgm:prSet phldrT="[Текст]"/>
      <dgm:spPr/>
      <dgm:t>
        <a:bodyPr/>
        <a:lstStyle/>
        <a:p>
          <a:r>
            <a:rPr lang="ru-RU" dirty="0" smtClean="0"/>
            <a:t>Создание методических пособий</a:t>
          </a:r>
          <a:endParaRPr lang="ru-RU" dirty="0"/>
        </a:p>
      </dgm:t>
    </dgm:pt>
    <dgm:pt modelId="{F064A768-A72A-4C19-B21A-4C83080245DE}" type="parTrans" cxnId="{3B103A89-57D6-4224-958A-92402A8C6441}">
      <dgm:prSet/>
      <dgm:spPr/>
      <dgm:t>
        <a:bodyPr/>
        <a:lstStyle/>
        <a:p>
          <a:endParaRPr lang="ru-RU"/>
        </a:p>
      </dgm:t>
    </dgm:pt>
    <dgm:pt modelId="{21C3F357-2BCE-40D3-87E5-568B293A9B3D}" type="sibTrans" cxnId="{3B103A89-57D6-4224-958A-92402A8C6441}">
      <dgm:prSet/>
      <dgm:spPr/>
      <dgm:t>
        <a:bodyPr/>
        <a:lstStyle/>
        <a:p>
          <a:endParaRPr lang="ru-RU"/>
        </a:p>
      </dgm:t>
    </dgm:pt>
    <dgm:pt modelId="{94FA1344-F995-4E5E-9A9A-0661AA65AD27}">
      <dgm:prSet phldrT="[Текст]"/>
      <dgm:spPr/>
      <dgm:t>
        <a:bodyPr/>
        <a:lstStyle/>
        <a:p>
          <a:r>
            <a:rPr lang="ru-RU" dirty="0" smtClean="0"/>
            <a:t>Создание дидактических материалов</a:t>
          </a:r>
          <a:endParaRPr lang="ru-RU" dirty="0"/>
        </a:p>
      </dgm:t>
    </dgm:pt>
    <dgm:pt modelId="{56DB993D-A29F-431B-BFCE-F62EB3F1CFF8}" type="parTrans" cxnId="{4B172571-B6D7-4D27-AE58-FFE3555A39F6}">
      <dgm:prSet/>
      <dgm:spPr/>
      <dgm:t>
        <a:bodyPr/>
        <a:lstStyle/>
        <a:p>
          <a:endParaRPr lang="ru-RU"/>
        </a:p>
      </dgm:t>
    </dgm:pt>
    <dgm:pt modelId="{3A48369B-1DB3-4E84-9C06-F3E7B3ECDA17}" type="sibTrans" cxnId="{4B172571-B6D7-4D27-AE58-FFE3555A39F6}">
      <dgm:prSet/>
      <dgm:spPr/>
      <dgm:t>
        <a:bodyPr/>
        <a:lstStyle/>
        <a:p>
          <a:endParaRPr lang="ru-RU"/>
        </a:p>
      </dgm:t>
    </dgm:pt>
    <dgm:pt modelId="{5711E132-8BC0-417E-86A9-EF65BDB1C714}">
      <dgm:prSet phldrT="[Текст]"/>
      <dgm:spPr/>
      <dgm:t>
        <a:bodyPr/>
        <a:lstStyle/>
        <a:p>
          <a:r>
            <a:rPr lang="ru-RU" dirty="0" err="1" smtClean="0"/>
            <a:t>Уучастие</a:t>
          </a:r>
          <a:r>
            <a:rPr lang="ru-RU" dirty="0" smtClean="0"/>
            <a:t> в интернет-форумах</a:t>
          </a:r>
          <a:endParaRPr lang="ru-RU" dirty="0"/>
        </a:p>
      </dgm:t>
    </dgm:pt>
    <dgm:pt modelId="{2AEE0348-C5C8-49BB-9FD2-15FAD671DABA}" type="parTrans" cxnId="{39B2F8AE-1C0C-4E42-8B15-094DF65D653B}">
      <dgm:prSet/>
      <dgm:spPr/>
      <dgm:t>
        <a:bodyPr/>
        <a:lstStyle/>
        <a:p>
          <a:endParaRPr lang="ru-RU"/>
        </a:p>
      </dgm:t>
    </dgm:pt>
    <dgm:pt modelId="{8F87AA6B-BB0B-43CB-8908-255C5B9D3DC6}" type="sibTrans" cxnId="{39B2F8AE-1C0C-4E42-8B15-094DF65D653B}">
      <dgm:prSet/>
      <dgm:spPr/>
      <dgm:t>
        <a:bodyPr/>
        <a:lstStyle/>
        <a:p>
          <a:endParaRPr lang="ru-RU"/>
        </a:p>
      </dgm:t>
    </dgm:pt>
    <dgm:pt modelId="{96987C3D-AA1E-4512-B515-F274F0E365D1}">
      <dgm:prSet phldrT="[Текст]"/>
      <dgm:spPr/>
      <dgm:t>
        <a:bodyPr/>
        <a:lstStyle/>
        <a:p>
          <a:r>
            <a:rPr lang="ru-RU" dirty="0" smtClean="0"/>
            <a:t>Внедрение нового УМК</a:t>
          </a:r>
          <a:endParaRPr lang="ru-RU" dirty="0"/>
        </a:p>
      </dgm:t>
    </dgm:pt>
    <dgm:pt modelId="{2BFC374D-BE8E-4413-B3F9-26A564125C64}" type="parTrans" cxnId="{35F6E914-9F7E-46E5-BA2B-C5D18348975B}">
      <dgm:prSet/>
      <dgm:spPr/>
      <dgm:t>
        <a:bodyPr/>
        <a:lstStyle/>
        <a:p>
          <a:endParaRPr lang="ru-RU"/>
        </a:p>
      </dgm:t>
    </dgm:pt>
    <dgm:pt modelId="{A6B1CF06-C688-47B5-84EA-1021BB99A599}" type="sibTrans" cxnId="{35F6E914-9F7E-46E5-BA2B-C5D18348975B}">
      <dgm:prSet/>
      <dgm:spPr/>
      <dgm:t>
        <a:bodyPr/>
        <a:lstStyle/>
        <a:p>
          <a:endParaRPr lang="ru-RU"/>
        </a:p>
      </dgm:t>
    </dgm:pt>
    <dgm:pt modelId="{759C7F03-D036-4FDD-A612-B3616089E86F}">
      <dgm:prSet phldrT="[Текст]"/>
      <dgm:spPr/>
      <dgm:t>
        <a:bodyPr/>
        <a:lstStyle/>
        <a:p>
          <a:r>
            <a:rPr lang="ru-RU" dirty="0" smtClean="0"/>
            <a:t>Апробация учебников</a:t>
          </a:r>
          <a:endParaRPr lang="ru-RU" dirty="0"/>
        </a:p>
      </dgm:t>
    </dgm:pt>
    <dgm:pt modelId="{BD80CB5D-F1A1-43FA-BE4B-0B641BD81795}" type="parTrans" cxnId="{D649A528-8661-48E4-A3D6-DAEAB109B0D2}">
      <dgm:prSet/>
      <dgm:spPr/>
      <dgm:t>
        <a:bodyPr/>
        <a:lstStyle/>
        <a:p>
          <a:endParaRPr lang="ru-RU"/>
        </a:p>
      </dgm:t>
    </dgm:pt>
    <dgm:pt modelId="{C6EF66B5-1A16-447A-B290-5D7D37CAA496}" type="sibTrans" cxnId="{D649A528-8661-48E4-A3D6-DAEAB109B0D2}">
      <dgm:prSet/>
      <dgm:spPr/>
      <dgm:t>
        <a:bodyPr/>
        <a:lstStyle/>
        <a:p>
          <a:endParaRPr lang="ru-RU"/>
        </a:p>
      </dgm:t>
    </dgm:pt>
    <dgm:pt modelId="{BF4BF515-105F-4E35-96ED-86529D9C3988}" type="pres">
      <dgm:prSet presAssocID="{723852BA-A0C4-4EB3-8D3E-E040F427C05B}" presName="diagram" presStyleCnt="0">
        <dgm:presLayoutVars>
          <dgm:dir/>
          <dgm:resizeHandles/>
        </dgm:presLayoutVars>
      </dgm:prSet>
      <dgm:spPr/>
      <dgm:t>
        <a:bodyPr/>
        <a:lstStyle/>
        <a:p>
          <a:endParaRPr lang="ru-RU"/>
        </a:p>
      </dgm:t>
    </dgm:pt>
    <dgm:pt modelId="{B595AF0E-B6A3-4656-B5AE-A1E07DCECD88}" type="pres">
      <dgm:prSet presAssocID="{F35A5F32-6A84-4EF3-85D9-1B753DEB5294}" presName="firstNode" presStyleLbl="node1" presStyleIdx="0" presStyleCnt="9" custScaleX="125182">
        <dgm:presLayoutVars>
          <dgm:bulletEnabled val="1"/>
        </dgm:presLayoutVars>
      </dgm:prSet>
      <dgm:spPr/>
      <dgm:t>
        <a:bodyPr/>
        <a:lstStyle/>
        <a:p>
          <a:endParaRPr lang="ru-RU"/>
        </a:p>
      </dgm:t>
    </dgm:pt>
    <dgm:pt modelId="{B33F6F08-E39F-4421-A47C-56AFF8D8E932}" type="pres">
      <dgm:prSet presAssocID="{F5D5D169-3D39-491E-90F3-43A8F82014FA}" presName="sibTrans" presStyleLbl="sibTrans2D1" presStyleIdx="0" presStyleCnt="8"/>
      <dgm:spPr/>
      <dgm:t>
        <a:bodyPr/>
        <a:lstStyle/>
        <a:p>
          <a:endParaRPr lang="ru-RU"/>
        </a:p>
      </dgm:t>
    </dgm:pt>
    <dgm:pt modelId="{3E574071-B367-4808-99B1-798AC6132882}" type="pres">
      <dgm:prSet presAssocID="{8236BBE8-8D2F-4ED5-827A-AFF61A581570}" presName="middleNode" presStyleCnt="0"/>
      <dgm:spPr/>
    </dgm:pt>
    <dgm:pt modelId="{403449F5-62A6-43FD-A3D8-AECBCDFF7253}" type="pres">
      <dgm:prSet presAssocID="{8236BBE8-8D2F-4ED5-827A-AFF61A581570}" presName="padding" presStyleLbl="node1" presStyleIdx="0" presStyleCnt="9"/>
      <dgm:spPr/>
    </dgm:pt>
    <dgm:pt modelId="{EAA91211-2FD0-4F01-9C3B-A6090BA95EF5}" type="pres">
      <dgm:prSet presAssocID="{8236BBE8-8D2F-4ED5-827A-AFF61A581570}" presName="shape" presStyleLbl="node1" presStyleIdx="1" presStyleCnt="9" custScaleX="172800" custScaleY="155407">
        <dgm:presLayoutVars>
          <dgm:bulletEnabled val="1"/>
        </dgm:presLayoutVars>
      </dgm:prSet>
      <dgm:spPr/>
      <dgm:t>
        <a:bodyPr/>
        <a:lstStyle/>
        <a:p>
          <a:endParaRPr lang="ru-RU"/>
        </a:p>
      </dgm:t>
    </dgm:pt>
    <dgm:pt modelId="{A73BBAC9-D0DA-4D5A-AD2A-C4E942C54E75}" type="pres">
      <dgm:prSet presAssocID="{898C6FAD-E240-4A65-BF38-5B6E008B5054}" presName="sibTrans" presStyleLbl="sibTrans2D1" presStyleIdx="1" presStyleCnt="8"/>
      <dgm:spPr/>
      <dgm:t>
        <a:bodyPr/>
        <a:lstStyle/>
        <a:p>
          <a:endParaRPr lang="ru-RU"/>
        </a:p>
      </dgm:t>
    </dgm:pt>
    <dgm:pt modelId="{07FFAD52-7819-4BB8-8F3C-6DF10004A7EB}" type="pres">
      <dgm:prSet presAssocID="{BBBE956D-2F74-4F52-A191-77ADEA4FFF74}" presName="middleNode" presStyleCnt="0"/>
      <dgm:spPr/>
    </dgm:pt>
    <dgm:pt modelId="{488CD3CA-F08B-48F5-B0C9-C02C19579FE3}" type="pres">
      <dgm:prSet presAssocID="{BBBE956D-2F74-4F52-A191-77ADEA4FFF74}" presName="padding" presStyleLbl="node1" presStyleIdx="1" presStyleCnt="9"/>
      <dgm:spPr/>
    </dgm:pt>
    <dgm:pt modelId="{B73ACB9A-5AFC-4E67-A843-92036B0D2DB8}" type="pres">
      <dgm:prSet presAssocID="{BBBE956D-2F74-4F52-A191-77ADEA4FFF74}" presName="shape" presStyleLbl="node1" presStyleIdx="2" presStyleCnt="9" custScaleX="180709" custScaleY="154585">
        <dgm:presLayoutVars>
          <dgm:bulletEnabled val="1"/>
        </dgm:presLayoutVars>
      </dgm:prSet>
      <dgm:spPr/>
      <dgm:t>
        <a:bodyPr/>
        <a:lstStyle/>
        <a:p>
          <a:endParaRPr lang="ru-RU"/>
        </a:p>
      </dgm:t>
    </dgm:pt>
    <dgm:pt modelId="{7EAAC606-7CEF-4727-B1CF-900E2D9C6A17}" type="pres">
      <dgm:prSet presAssocID="{78045E4A-0F29-4FE3-927C-AA4E36E027A2}" presName="sibTrans" presStyleLbl="sibTrans2D1" presStyleIdx="2" presStyleCnt="8"/>
      <dgm:spPr/>
      <dgm:t>
        <a:bodyPr/>
        <a:lstStyle/>
        <a:p>
          <a:endParaRPr lang="ru-RU"/>
        </a:p>
      </dgm:t>
    </dgm:pt>
    <dgm:pt modelId="{6BA5962E-168C-440D-9CDC-CB31612F5E27}" type="pres">
      <dgm:prSet presAssocID="{6B4C10C9-B601-447B-AA06-EB8A104740E5}" presName="middleNode" presStyleCnt="0"/>
      <dgm:spPr/>
    </dgm:pt>
    <dgm:pt modelId="{3AC56131-51EF-4E7F-85D5-6AF8CA73F421}" type="pres">
      <dgm:prSet presAssocID="{6B4C10C9-B601-447B-AA06-EB8A104740E5}" presName="padding" presStyleLbl="node1" presStyleIdx="2" presStyleCnt="9"/>
      <dgm:spPr/>
    </dgm:pt>
    <dgm:pt modelId="{B16EE400-E125-4914-AA38-C162E647911A}" type="pres">
      <dgm:prSet presAssocID="{6B4C10C9-B601-447B-AA06-EB8A104740E5}" presName="shape" presStyleLbl="node1" presStyleIdx="3" presStyleCnt="9" custScaleX="173467" custScaleY="149461">
        <dgm:presLayoutVars>
          <dgm:bulletEnabled val="1"/>
        </dgm:presLayoutVars>
      </dgm:prSet>
      <dgm:spPr/>
      <dgm:t>
        <a:bodyPr/>
        <a:lstStyle/>
        <a:p>
          <a:endParaRPr lang="ru-RU"/>
        </a:p>
      </dgm:t>
    </dgm:pt>
    <dgm:pt modelId="{3FC4EECE-E113-49C1-BDED-1B84DFE213C6}" type="pres">
      <dgm:prSet presAssocID="{F9E3A7BC-93E8-4ABC-A3AE-3FA3D7B2DFEF}" presName="sibTrans" presStyleLbl="sibTrans2D1" presStyleIdx="3" presStyleCnt="8"/>
      <dgm:spPr/>
      <dgm:t>
        <a:bodyPr/>
        <a:lstStyle/>
        <a:p>
          <a:endParaRPr lang="ru-RU"/>
        </a:p>
      </dgm:t>
    </dgm:pt>
    <dgm:pt modelId="{D21457E9-6A6B-4314-98C3-E3A11EF7343D}" type="pres">
      <dgm:prSet presAssocID="{F87D1D33-AF28-4254-BED7-2D776267ED60}" presName="middleNode" presStyleCnt="0"/>
      <dgm:spPr/>
    </dgm:pt>
    <dgm:pt modelId="{85AC4A2B-1EDF-456A-8BD9-B1BFEDBC6998}" type="pres">
      <dgm:prSet presAssocID="{F87D1D33-AF28-4254-BED7-2D776267ED60}" presName="padding" presStyleLbl="node1" presStyleIdx="3" presStyleCnt="9"/>
      <dgm:spPr/>
    </dgm:pt>
    <dgm:pt modelId="{1C8D9C7E-0D61-4498-818B-A4F978E085AD}" type="pres">
      <dgm:prSet presAssocID="{F87D1D33-AF28-4254-BED7-2D776267ED60}" presName="shape" presStyleLbl="node1" presStyleIdx="4" presStyleCnt="9" custScaleX="176998" custScaleY="146178">
        <dgm:presLayoutVars>
          <dgm:bulletEnabled val="1"/>
        </dgm:presLayoutVars>
      </dgm:prSet>
      <dgm:spPr/>
      <dgm:t>
        <a:bodyPr/>
        <a:lstStyle/>
        <a:p>
          <a:endParaRPr lang="ru-RU"/>
        </a:p>
      </dgm:t>
    </dgm:pt>
    <dgm:pt modelId="{35B2AFF8-541E-42DB-B7F2-57B5B90D17A5}" type="pres">
      <dgm:prSet presAssocID="{21C3F357-2BCE-40D3-87E5-568B293A9B3D}" presName="sibTrans" presStyleLbl="sibTrans2D1" presStyleIdx="4" presStyleCnt="8"/>
      <dgm:spPr/>
      <dgm:t>
        <a:bodyPr/>
        <a:lstStyle/>
        <a:p>
          <a:endParaRPr lang="ru-RU"/>
        </a:p>
      </dgm:t>
    </dgm:pt>
    <dgm:pt modelId="{7171601C-FE9D-45BC-8DCB-A87E3CEF7513}" type="pres">
      <dgm:prSet presAssocID="{94FA1344-F995-4E5E-9A9A-0661AA65AD27}" presName="middleNode" presStyleCnt="0"/>
      <dgm:spPr/>
    </dgm:pt>
    <dgm:pt modelId="{66E2AB85-BCE8-4593-9433-8BB21E155AE3}" type="pres">
      <dgm:prSet presAssocID="{94FA1344-F995-4E5E-9A9A-0661AA65AD27}" presName="padding" presStyleLbl="node1" presStyleIdx="4" presStyleCnt="9"/>
      <dgm:spPr/>
    </dgm:pt>
    <dgm:pt modelId="{1DBE865C-3CDF-41D2-94F7-D022865E92BF}" type="pres">
      <dgm:prSet presAssocID="{94FA1344-F995-4E5E-9A9A-0661AA65AD27}" presName="shape" presStyleLbl="node1" presStyleIdx="5" presStyleCnt="9" custScaleX="226758" custScaleY="172949">
        <dgm:presLayoutVars>
          <dgm:bulletEnabled val="1"/>
        </dgm:presLayoutVars>
      </dgm:prSet>
      <dgm:spPr/>
      <dgm:t>
        <a:bodyPr/>
        <a:lstStyle/>
        <a:p>
          <a:endParaRPr lang="ru-RU"/>
        </a:p>
      </dgm:t>
    </dgm:pt>
    <dgm:pt modelId="{3D501F54-ACA6-4905-8694-C4AA47784E28}" type="pres">
      <dgm:prSet presAssocID="{3A48369B-1DB3-4E84-9C06-F3E7B3ECDA17}" presName="sibTrans" presStyleLbl="sibTrans2D1" presStyleIdx="5" presStyleCnt="8"/>
      <dgm:spPr/>
      <dgm:t>
        <a:bodyPr/>
        <a:lstStyle/>
        <a:p>
          <a:endParaRPr lang="ru-RU"/>
        </a:p>
      </dgm:t>
    </dgm:pt>
    <dgm:pt modelId="{275BACAF-DF5C-430A-B384-3BC08E68BC04}" type="pres">
      <dgm:prSet presAssocID="{5711E132-8BC0-417E-86A9-EF65BDB1C714}" presName="middleNode" presStyleCnt="0"/>
      <dgm:spPr/>
    </dgm:pt>
    <dgm:pt modelId="{A8758987-4C9A-4017-A19B-B8E8B1B56330}" type="pres">
      <dgm:prSet presAssocID="{5711E132-8BC0-417E-86A9-EF65BDB1C714}" presName="padding" presStyleLbl="node1" presStyleIdx="5" presStyleCnt="9"/>
      <dgm:spPr/>
    </dgm:pt>
    <dgm:pt modelId="{DE8EB3CC-12D0-4EF3-A738-91128443EA81}" type="pres">
      <dgm:prSet presAssocID="{5711E132-8BC0-417E-86A9-EF65BDB1C714}" presName="shape" presStyleLbl="node1" presStyleIdx="6" presStyleCnt="9" custScaleX="211797" custScaleY="169975">
        <dgm:presLayoutVars>
          <dgm:bulletEnabled val="1"/>
        </dgm:presLayoutVars>
      </dgm:prSet>
      <dgm:spPr/>
      <dgm:t>
        <a:bodyPr/>
        <a:lstStyle/>
        <a:p>
          <a:endParaRPr lang="ru-RU"/>
        </a:p>
      </dgm:t>
    </dgm:pt>
    <dgm:pt modelId="{853304E0-251D-4BEC-9021-33F24F35F15D}" type="pres">
      <dgm:prSet presAssocID="{8F87AA6B-BB0B-43CB-8908-255C5B9D3DC6}" presName="sibTrans" presStyleLbl="sibTrans2D1" presStyleIdx="6" presStyleCnt="8"/>
      <dgm:spPr/>
      <dgm:t>
        <a:bodyPr/>
        <a:lstStyle/>
        <a:p>
          <a:endParaRPr lang="ru-RU"/>
        </a:p>
      </dgm:t>
    </dgm:pt>
    <dgm:pt modelId="{05C6870D-90A5-4E57-956C-C39DB21B894C}" type="pres">
      <dgm:prSet presAssocID="{96987C3D-AA1E-4512-B515-F274F0E365D1}" presName="middleNode" presStyleCnt="0"/>
      <dgm:spPr/>
    </dgm:pt>
    <dgm:pt modelId="{2CE04508-1EE3-4CC6-A75E-A480EF50C5DB}" type="pres">
      <dgm:prSet presAssocID="{96987C3D-AA1E-4512-B515-F274F0E365D1}" presName="padding" presStyleLbl="node1" presStyleIdx="6" presStyleCnt="9"/>
      <dgm:spPr/>
    </dgm:pt>
    <dgm:pt modelId="{BE53604D-6B74-45E7-8690-1B40F283DBB3}" type="pres">
      <dgm:prSet presAssocID="{96987C3D-AA1E-4512-B515-F274F0E365D1}" presName="shape" presStyleLbl="node1" presStyleIdx="7" presStyleCnt="9" custScaleX="181274" custScaleY="158144">
        <dgm:presLayoutVars>
          <dgm:bulletEnabled val="1"/>
        </dgm:presLayoutVars>
      </dgm:prSet>
      <dgm:spPr/>
      <dgm:t>
        <a:bodyPr/>
        <a:lstStyle/>
        <a:p>
          <a:endParaRPr lang="ru-RU"/>
        </a:p>
      </dgm:t>
    </dgm:pt>
    <dgm:pt modelId="{7B59E9C7-C833-4A04-BB96-31E28167B1BB}" type="pres">
      <dgm:prSet presAssocID="{A6B1CF06-C688-47B5-84EA-1021BB99A599}" presName="sibTrans" presStyleLbl="sibTrans2D1" presStyleIdx="7" presStyleCnt="8"/>
      <dgm:spPr/>
      <dgm:t>
        <a:bodyPr/>
        <a:lstStyle/>
        <a:p>
          <a:endParaRPr lang="ru-RU"/>
        </a:p>
      </dgm:t>
    </dgm:pt>
    <dgm:pt modelId="{2D4418CE-92FB-4B83-9718-B23F002BF56E}" type="pres">
      <dgm:prSet presAssocID="{759C7F03-D036-4FDD-A612-B3616089E86F}" presName="lastNode" presStyleLbl="node1" presStyleIdx="8" presStyleCnt="9" custScaleX="118195">
        <dgm:presLayoutVars>
          <dgm:bulletEnabled val="1"/>
        </dgm:presLayoutVars>
      </dgm:prSet>
      <dgm:spPr/>
      <dgm:t>
        <a:bodyPr/>
        <a:lstStyle/>
        <a:p>
          <a:endParaRPr lang="ru-RU"/>
        </a:p>
      </dgm:t>
    </dgm:pt>
  </dgm:ptLst>
  <dgm:cxnLst>
    <dgm:cxn modelId="{BF46A976-6C00-4436-B4E7-11893ADC24B1}" type="presOf" srcId="{8F87AA6B-BB0B-43CB-8908-255C5B9D3DC6}" destId="{853304E0-251D-4BEC-9021-33F24F35F15D}" srcOrd="0" destOrd="0" presId="urn:microsoft.com/office/officeart/2005/8/layout/bProcess2"/>
    <dgm:cxn modelId="{C950A7A4-DF7E-4869-82BC-9FDB9BC8C9D4}" type="presOf" srcId="{21C3F357-2BCE-40D3-87E5-568B293A9B3D}" destId="{35B2AFF8-541E-42DB-B7F2-57B5B90D17A5}" srcOrd="0" destOrd="0" presId="urn:microsoft.com/office/officeart/2005/8/layout/bProcess2"/>
    <dgm:cxn modelId="{94D39470-B0F6-4C37-A0D4-E38655776D48}" srcId="{723852BA-A0C4-4EB3-8D3E-E040F427C05B}" destId="{6B4C10C9-B601-447B-AA06-EB8A104740E5}" srcOrd="3" destOrd="0" parTransId="{C062F467-0A90-4E6C-B07D-E7BD9EEB30D3}" sibTransId="{F9E3A7BC-93E8-4ABC-A3AE-3FA3D7B2DFEF}"/>
    <dgm:cxn modelId="{EC301907-D7A8-41ED-8365-B4F19AA650B8}" type="presOf" srcId="{6B4C10C9-B601-447B-AA06-EB8A104740E5}" destId="{B16EE400-E125-4914-AA38-C162E647911A}" srcOrd="0" destOrd="0" presId="urn:microsoft.com/office/officeart/2005/8/layout/bProcess2"/>
    <dgm:cxn modelId="{18C561F1-57B9-4803-A4CA-A6FFEA03214B}" type="presOf" srcId="{F87D1D33-AF28-4254-BED7-2D776267ED60}" destId="{1C8D9C7E-0D61-4498-818B-A4F978E085AD}" srcOrd="0" destOrd="0" presId="urn:microsoft.com/office/officeart/2005/8/layout/bProcess2"/>
    <dgm:cxn modelId="{8DB37569-4D32-4DBF-BA78-9D25270D4A50}" type="presOf" srcId="{78045E4A-0F29-4FE3-927C-AA4E36E027A2}" destId="{7EAAC606-7CEF-4727-B1CF-900E2D9C6A17}" srcOrd="0" destOrd="0" presId="urn:microsoft.com/office/officeart/2005/8/layout/bProcess2"/>
    <dgm:cxn modelId="{35F6E914-9F7E-46E5-BA2B-C5D18348975B}" srcId="{723852BA-A0C4-4EB3-8D3E-E040F427C05B}" destId="{96987C3D-AA1E-4512-B515-F274F0E365D1}" srcOrd="7" destOrd="0" parTransId="{2BFC374D-BE8E-4413-B3F9-26A564125C64}" sibTransId="{A6B1CF06-C688-47B5-84EA-1021BB99A599}"/>
    <dgm:cxn modelId="{4B172571-B6D7-4D27-AE58-FFE3555A39F6}" srcId="{723852BA-A0C4-4EB3-8D3E-E040F427C05B}" destId="{94FA1344-F995-4E5E-9A9A-0661AA65AD27}" srcOrd="5" destOrd="0" parTransId="{56DB993D-A29F-431B-BFCE-F62EB3F1CFF8}" sibTransId="{3A48369B-1DB3-4E84-9C06-F3E7B3ECDA17}"/>
    <dgm:cxn modelId="{052A8966-AA5E-44F1-96DD-9EFA372F4F9E}" type="presOf" srcId="{F9E3A7BC-93E8-4ABC-A3AE-3FA3D7B2DFEF}" destId="{3FC4EECE-E113-49C1-BDED-1B84DFE213C6}" srcOrd="0" destOrd="0" presId="urn:microsoft.com/office/officeart/2005/8/layout/bProcess2"/>
    <dgm:cxn modelId="{3971CE11-4A69-4F70-BC2A-CD3AB1ED7BF0}" type="presOf" srcId="{3A48369B-1DB3-4E84-9C06-F3E7B3ECDA17}" destId="{3D501F54-ACA6-4905-8694-C4AA47784E28}" srcOrd="0" destOrd="0" presId="urn:microsoft.com/office/officeart/2005/8/layout/bProcess2"/>
    <dgm:cxn modelId="{F98A9279-05A6-4145-82B5-1438E6EB89AE}" type="presOf" srcId="{8236BBE8-8D2F-4ED5-827A-AFF61A581570}" destId="{EAA91211-2FD0-4F01-9C3B-A6090BA95EF5}" srcOrd="0" destOrd="0" presId="urn:microsoft.com/office/officeart/2005/8/layout/bProcess2"/>
    <dgm:cxn modelId="{D649A528-8661-48E4-A3D6-DAEAB109B0D2}" srcId="{723852BA-A0C4-4EB3-8D3E-E040F427C05B}" destId="{759C7F03-D036-4FDD-A612-B3616089E86F}" srcOrd="8" destOrd="0" parTransId="{BD80CB5D-F1A1-43FA-BE4B-0B641BD81795}" sibTransId="{C6EF66B5-1A16-447A-B290-5D7D37CAA496}"/>
    <dgm:cxn modelId="{53CC0AD0-0743-4EC1-B02B-3BB0B4ACD4CB}" type="presOf" srcId="{5711E132-8BC0-417E-86A9-EF65BDB1C714}" destId="{DE8EB3CC-12D0-4EF3-A738-91128443EA81}" srcOrd="0" destOrd="0" presId="urn:microsoft.com/office/officeart/2005/8/layout/bProcess2"/>
    <dgm:cxn modelId="{30836C13-3E8D-4B54-8FC8-F100CE2C8119}" type="presOf" srcId="{A6B1CF06-C688-47B5-84EA-1021BB99A599}" destId="{7B59E9C7-C833-4A04-BB96-31E28167B1BB}" srcOrd="0" destOrd="0" presId="urn:microsoft.com/office/officeart/2005/8/layout/bProcess2"/>
    <dgm:cxn modelId="{3466EEB8-3A8F-442B-8CA8-6338C86C75E3}" type="presOf" srcId="{F5D5D169-3D39-491E-90F3-43A8F82014FA}" destId="{B33F6F08-E39F-4421-A47C-56AFF8D8E932}" srcOrd="0" destOrd="0" presId="urn:microsoft.com/office/officeart/2005/8/layout/bProcess2"/>
    <dgm:cxn modelId="{2B1454BE-48EE-420A-8413-909C72F82A7E}" srcId="{723852BA-A0C4-4EB3-8D3E-E040F427C05B}" destId="{F35A5F32-6A84-4EF3-85D9-1B753DEB5294}" srcOrd="0" destOrd="0" parTransId="{FAB19AC0-48FF-4AB9-9842-55DAFD231A17}" sibTransId="{F5D5D169-3D39-491E-90F3-43A8F82014FA}"/>
    <dgm:cxn modelId="{5E5CB823-64CD-48E6-BB50-F3336AEED314}" type="presOf" srcId="{723852BA-A0C4-4EB3-8D3E-E040F427C05B}" destId="{BF4BF515-105F-4E35-96ED-86529D9C3988}" srcOrd="0" destOrd="0" presId="urn:microsoft.com/office/officeart/2005/8/layout/bProcess2"/>
    <dgm:cxn modelId="{597FCDF2-5D78-4C6E-A84D-94C0AFE3A7A2}" type="presOf" srcId="{96987C3D-AA1E-4512-B515-F274F0E365D1}" destId="{BE53604D-6B74-45E7-8690-1B40F283DBB3}" srcOrd="0" destOrd="0" presId="urn:microsoft.com/office/officeart/2005/8/layout/bProcess2"/>
    <dgm:cxn modelId="{8C5FEC65-46BC-4A98-85ED-0D268891B709}" type="presOf" srcId="{F35A5F32-6A84-4EF3-85D9-1B753DEB5294}" destId="{B595AF0E-B6A3-4656-B5AE-A1E07DCECD88}" srcOrd="0" destOrd="0" presId="urn:microsoft.com/office/officeart/2005/8/layout/bProcess2"/>
    <dgm:cxn modelId="{39B2F8AE-1C0C-4E42-8B15-094DF65D653B}" srcId="{723852BA-A0C4-4EB3-8D3E-E040F427C05B}" destId="{5711E132-8BC0-417E-86A9-EF65BDB1C714}" srcOrd="6" destOrd="0" parTransId="{2AEE0348-C5C8-49BB-9FD2-15FAD671DABA}" sibTransId="{8F87AA6B-BB0B-43CB-8908-255C5B9D3DC6}"/>
    <dgm:cxn modelId="{5D8AAFD2-2CCE-41A2-ABCD-ED1028751BE2}" type="presOf" srcId="{BBBE956D-2F74-4F52-A191-77ADEA4FFF74}" destId="{B73ACB9A-5AFC-4E67-A843-92036B0D2DB8}" srcOrd="0" destOrd="0" presId="urn:microsoft.com/office/officeart/2005/8/layout/bProcess2"/>
    <dgm:cxn modelId="{BC11C78D-24BF-49C5-88B9-DEF4981B4942}" srcId="{723852BA-A0C4-4EB3-8D3E-E040F427C05B}" destId="{8236BBE8-8D2F-4ED5-827A-AFF61A581570}" srcOrd="1" destOrd="0" parTransId="{AEC24423-ECF6-4AFC-8CEC-6F6317CFACA5}" sibTransId="{898C6FAD-E240-4A65-BF38-5B6E008B5054}"/>
    <dgm:cxn modelId="{CAC54108-FF32-49B0-B848-0393378E7517}" srcId="{723852BA-A0C4-4EB3-8D3E-E040F427C05B}" destId="{BBBE956D-2F74-4F52-A191-77ADEA4FFF74}" srcOrd="2" destOrd="0" parTransId="{727A22B7-14EB-4CD8-ABFF-5B45AD4210B2}" sibTransId="{78045E4A-0F29-4FE3-927C-AA4E36E027A2}"/>
    <dgm:cxn modelId="{9EA00C7F-AC5A-4BA7-8AC7-B4BEBE0DFCA4}" type="presOf" srcId="{94FA1344-F995-4E5E-9A9A-0661AA65AD27}" destId="{1DBE865C-3CDF-41D2-94F7-D022865E92BF}" srcOrd="0" destOrd="0" presId="urn:microsoft.com/office/officeart/2005/8/layout/bProcess2"/>
    <dgm:cxn modelId="{3B103A89-57D6-4224-958A-92402A8C6441}" srcId="{723852BA-A0C4-4EB3-8D3E-E040F427C05B}" destId="{F87D1D33-AF28-4254-BED7-2D776267ED60}" srcOrd="4" destOrd="0" parTransId="{F064A768-A72A-4C19-B21A-4C83080245DE}" sibTransId="{21C3F357-2BCE-40D3-87E5-568B293A9B3D}"/>
    <dgm:cxn modelId="{17F45AA6-ACD0-4662-831D-4A37AA8178AC}" type="presOf" srcId="{759C7F03-D036-4FDD-A612-B3616089E86F}" destId="{2D4418CE-92FB-4B83-9718-B23F002BF56E}" srcOrd="0" destOrd="0" presId="urn:microsoft.com/office/officeart/2005/8/layout/bProcess2"/>
    <dgm:cxn modelId="{AF944000-7BDE-4B68-905D-3BAB80C04F7E}" type="presOf" srcId="{898C6FAD-E240-4A65-BF38-5B6E008B5054}" destId="{A73BBAC9-D0DA-4D5A-AD2A-C4E942C54E75}" srcOrd="0" destOrd="0" presId="urn:microsoft.com/office/officeart/2005/8/layout/bProcess2"/>
    <dgm:cxn modelId="{8F2B79E8-2888-42D7-B419-DF31A25DA911}" type="presParOf" srcId="{BF4BF515-105F-4E35-96ED-86529D9C3988}" destId="{B595AF0E-B6A3-4656-B5AE-A1E07DCECD88}" srcOrd="0" destOrd="0" presId="urn:microsoft.com/office/officeart/2005/8/layout/bProcess2"/>
    <dgm:cxn modelId="{138B6755-250E-433C-8B71-C9B6719025DB}" type="presParOf" srcId="{BF4BF515-105F-4E35-96ED-86529D9C3988}" destId="{B33F6F08-E39F-4421-A47C-56AFF8D8E932}" srcOrd="1" destOrd="0" presId="urn:microsoft.com/office/officeart/2005/8/layout/bProcess2"/>
    <dgm:cxn modelId="{CA24DAED-EBB1-4F17-9532-4DB341864DEE}" type="presParOf" srcId="{BF4BF515-105F-4E35-96ED-86529D9C3988}" destId="{3E574071-B367-4808-99B1-798AC6132882}" srcOrd="2" destOrd="0" presId="urn:microsoft.com/office/officeart/2005/8/layout/bProcess2"/>
    <dgm:cxn modelId="{3BCB9287-C264-4120-994A-538F733F4B7D}" type="presParOf" srcId="{3E574071-B367-4808-99B1-798AC6132882}" destId="{403449F5-62A6-43FD-A3D8-AECBCDFF7253}" srcOrd="0" destOrd="0" presId="urn:microsoft.com/office/officeart/2005/8/layout/bProcess2"/>
    <dgm:cxn modelId="{3A6C3252-9535-43AD-A721-C98AF738F239}" type="presParOf" srcId="{3E574071-B367-4808-99B1-798AC6132882}" destId="{EAA91211-2FD0-4F01-9C3B-A6090BA95EF5}" srcOrd="1" destOrd="0" presId="urn:microsoft.com/office/officeart/2005/8/layout/bProcess2"/>
    <dgm:cxn modelId="{3E215760-E904-45C9-87D5-82F2DC6F5783}" type="presParOf" srcId="{BF4BF515-105F-4E35-96ED-86529D9C3988}" destId="{A73BBAC9-D0DA-4D5A-AD2A-C4E942C54E75}" srcOrd="3" destOrd="0" presId="urn:microsoft.com/office/officeart/2005/8/layout/bProcess2"/>
    <dgm:cxn modelId="{090772E5-A2B4-4A9F-A224-A52F8E084670}" type="presParOf" srcId="{BF4BF515-105F-4E35-96ED-86529D9C3988}" destId="{07FFAD52-7819-4BB8-8F3C-6DF10004A7EB}" srcOrd="4" destOrd="0" presId="urn:microsoft.com/office/officeart/2005/8/layout/bProcess2"/>
    <dgm:cxn modelId="{39600C49-2D01-49AB-BE93-101EC24602D6}" type="presParOf" srcId="{07FFAD52-7819-4BB8-8F3C-6DF10004A7EB}" destId="{488CD3CA-F08B-48F5-B0C9-C02C19579FE3}" srcOrd="0" destOrd="0" presId="urn:microsoft.com/office/officeart/2005/8/layout/bProcess2"/>
    <dgm:cxn modelId="{E468CB85-F2A3-4705-A958-806EFBA23B2B}" type="presParOf" srcId="{07FFAD52-7819-4BB8-8F3C-6DF10004A7EB}" destId="{B73ACB9A-5AFC-4E67-A843-92036B0D2DB8}" srcOrd="1" destOrd="0" presId="urn:microsoft.com/office/officeart/2005/8/layout/bProcess2"/>
    <dgm:cxn modelId="{32B3C4FE-E66E-4002-9473-34E8DAD8DA1D}" type="presParOf" srcId="{BF4BF515-105F-4E35-96ED-86529D9C3988}" destId="{7EAAC606-7CEF-4727-B1CF-900E2D9C6A17}" srcOrd="5" destOrd="0" presId="urn:microsoft.com/office/officeart/2005/8/layout/bProcess2"/>
    <dgm:cxn modelId="{53001AD8-010A-4EBF-8741-5CE8F401FE1D}" type="presParOf" srcId="{BF4BF515-105F-4E35-96ED-86529D9C3988}" destId="{6BA5962E-168C-440D-9CDC-CB31612F5E27}" srcOrd="6" destOrd="0" presId="urn:microsoft.com/office/officeart/2005/8/layout/bProcess2"/>
    <dgm:cxn modelId="{D98967EB-8AC6-4120-8264-26229666638F}" type="presParOf" srcId="{6BA5962E-168C-440D-9CDC-CB31612F5E27}" destId="{3AC56131-51EF-4E7F-85D5-6AF8CA73F421}" srcOrd="0" destOrd="0" presId="urn:microsoft.com/office/officeart/2005/8/layout/bProcess2"/>
    <dgm:cxn modelId="{3F09A63C-0C6C-4D0A-A44B-C9D2405136D8}" type="presParOf" srcId="{6BA5962E-168C-440D-9CDC-CB31612F5E27}" destId="{B16EE400-E125-4914-AA38-C162E647911A}" srcOrd="1" destOrd="0" presId="urn:microsoft.com/office/officeart/2005/8/layout/bProcess2"/>
    <dgm:cxn modelId="{249275E1-17F7-4C61-BD1C-0B2120CC1397}" type="presParOf" srcId="{BF4BF515-105F-4E35-96ED-86529D9C3988}" destId="{3FC4EECE-E113-49C1-BDED-1B84DFE213C6}" srcOrd="7" destOrd="0" presId="urn:microsoft.com/office/officeart/2005/8/layout/bProcess2"/>
    <dgm:cxn modelId="{88BC4F56-47D8-4A27-85F0-0CFDD54012F1}" type="presParOf" srcId="{BF4BF515-105F-4E35-96ED-86529D9C3988}" destId="{D21457E9-6A6B-4314-98C3-E3A11EF7343D}" srcOrd="8" destOrd="0" presId="urn:microsoft.com/office/officeart/2005/8/layout/bProcess2"/>
    <dgm:cxn modelId="{EB38FA5D-03B8-456B-87FF-831B11268541}" type="presParOf" srcId="{D21457E9-6A6B-4314-98C3-E3A11EF7343D}" destId="{85AC4A2B-1EDF-456A-8BD9-B1BFEDBC6998}" srcOrd="0" destOrd="0" presId="urn:microsoft.com/office/officeart/2005/8/layout/bProcess2"/>
    <dgm:cxn modelId="{B9D21B2B-DDAD-4C12-A8BE-EA090B256795}" type="presParOf" srcId="{D21457E9-6A6B-4314-98C3-E3A11EF7343D}" destId="{1C8D9C7E-0D61-4498-818B-A4F978E085AD}" srcOrd="1" destOrd="0" presId="urn:microsoft.com/office/officeart/2005/8/layout/bProcess2"/>
    <dgm:cxn modelId="{E0483B58-791F-4418-B829-03863AAD58C7}" type="presParOf" srcId="{BF4BF515-105F-4E35-96ED-86529D9C3988}" destId="{35B2AFF8-541E-42DB-B7F2-57B5B90D17A5}" srcOrd="9" destOrd="0" presId="urn:microsoft.com/office/officeart/2005/8/layout/bProcess2"/>
    <dgm:cxn modelId="{6E6C70D3-5F28-4968-B2F4-C2E7330E5986}" type="presParOf" srcId="{BF4BF515-105F-4E35-96ED-86529D9C3988}" destId="{7171601C-FE9D-45BC-8DCB-A87E3CEF7513}" srcOrd="10" destOrd="0" presId="urn:microsoft.com/office/officeart/2005/8/layout/bProcess2"/>
    <dgm:cxn modelId="{7012B210-8628-4F71-BAD0-19CAA1564CEF}" type="presParOf" srcId="{7171601C-FE9D-45BC-8DCB-A87E3CEF7513}" destId="{66E2AB85-BCE8-4593-9433-8BB21E155AE3}" srcOrd="0" destOrd="0" presId="urn:microsoft.com/office/officeart/2005/8/layout/bProcess2"/>
    <dgm:cxn modelId="{5E609B7E-F065-488E-8BA1-642783AF6B80}" type="presParOf" srcId="{7171601C-FE9D-45BC-8DCB-A87E3CEF7513}" destId="{1DBE865C-3CDF-41D2-94F7-D022865E92BF}" srcOrd="1" destOrd="0" presId="urn:microsoft.com/office/officeart/2005/8/layout/bProcess2"/>
    <dgm:cxn modelId="{E812B143-0DBF-4FE8-BE1B-5726F45E5A0F}" type="presParOf" srcId="{BF4BF515-105F-4E35-96ED-86529D9C3988}" destId="{3D501F54-ACA6-4905-8694-C4AA47784E28}" srcOrd="11" destOrd="0" presId="urn:microsoft.com/office/officeart/2005/8/layout/bProcess2"/>
    <dgm:cxn modelId="{2A3E17A9-14E5-4EA5-B665-CD15B85509CB}" type="presParOf" srcId="{BF4BF515-105F-4E35-96ED-86529D9C3988}" destId="{275BACAF-DF5C-430A-B384-3BC08E68BC04}" srcOrd="12" destOrd="0" presId="urn:microsoft.com/office/officeart/2005/8/layout/bProcess2"/>
    <dgm:cxn modelId="{687CCD70-356B-45FD-80AE-84AD09C73E08}" type="presParOf" srcId="{275BACAF-DF5C-430A-B384-3BC08E68BC04}" destId="{A8758987-4C9A-4017-A19B-B8E8B1B56330}" srcOrd="0" destOrd="0" presId="urn:microsoft.com/office/officeart/2005/8/layout/bProcess2"/>
    <dgm:cxn modelId="{497092AF-BD96-4293-B784-EEEB30D46249}" type="presParOf" srcId="{275BACAF-DF5C-430A-B384-3BC08E68BC04}" destId="{DE8EB3CC-12D0-4EF3-A738-91128443EA81}" srcOrd="1" destOrd="0" presId="urn:microsoft.com/office/officeart/2005/8/layout/bProcess2"/>
    <dgm:cxn modelId="{25B5AB08-F2A9-47CE-B892-B8F7072F08B2}" type="presParOf" srcId="{BF4BF515-105F-4E35-96ED-86529D9C3988}" destId="{853304E0-251D-4BEC-9021-33F24F35F15D}" srcOrd="13" destOrd="0" presId="urn:microsoft.com/office/officeart/2005/8/layout/bProcess2"/>
    <dgm:cxn modelId="{523C05E7-7D19-43B6-9A94-1B35088E1902}" type="presParOf" srcId="{BF4BF515-105F-4E35-96ED-86529D9C3988}" destId="{05C6870D-90A5-4E57-956C-C39DB21B894C}" srcOrd="14" destOrd="0" presId="urn:microsoft.com/office/officeart/2005/8/layout/bProcess2"/>
    <dgm:cxn modelId="{35B4BC13-4294-4FF0-9575-A6538B59893D}" type="presParOf" srcId="{05C6870D-90A5-4E57-956C-C39DB21B894C}" destId="{2CE04508-1EE3-4CC6-A75E-A480EF50C5DB}" srcOrd="0" destOrd="0" presId="urn:microsoft.com/office/officeart/2005/8/layout/bProcess2"/>
    <dgm:cxn modelId="{AF9D795E-FC77-40E3-A42E-2C8A13182D4E}" type="presParOf" srcId="{05C6870D-90A5-4E57-956C-C39DB21B894C}" destId="{BE53604D-6B74-45E7-8690-1B40F283DBB3}" srcOrd="1" destOrd="0" presId="urn:microsoft.com/office/officeart/2005/8/layout/bProcess2"/>
    <dgm:cxn modelId="{B5DA1662-20FA-4942-9BB3-55E189F9B513}" type="presParOf" srcId="{BF4BF515-105F-4E35-96ED-86529D9C3988}" destId="{7B59E9C7-C833-4A04-BB96-31E28167B1BB}" srcOrd="15" destOrd="0" presId="urn:microsoft.com/office/officeart/2005/8/layout/bProcess2"/>
    <dgm:cxn modelId="{879A4A44-2E43-428A-B033-D7E0F647E696}" type="presParOf" srcId="{BF4BF515-105F-4E35-96ED-86529D9C3988}" destId="{2D4418CE-92FB-4B83-9718-B23F002BF56E}" srcOrd="16" destOrd="0" presId="urn:microsoft.com/office/officeart/2005/8/layout/bProcess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142856F2-A40A-43F7-995A-7377A559A4CF}" type="doc">
      <dgm:prSet loTypeId="urn:microsoft.com/office/officeart/2005/8/layout/cycle2" loCatId="cycle" qsTypeId="urn:microsoft.com/office/officeart/2005/8/quickstyle/simple1" qsCatId="simple" csTypeId="urn:microsoft.com/office/officeart/2005/8/colors/colorful1" csCatId="colorful" phldr="1"/>
      <dgm:spPr/>
      <dgm:t>
        <a:bodyPr/>
        <a:lstStyle/>
        <a:p>
          <a:endParaRPr lang="ru-RU"/>
        </a:p>
      </dgm:t>
    </dgm:pt>
    <dgm:pt modelId="{2BD64819-822F-4C8A-93A9-3256B3450675}">
      <dgm:prSet phldrT="[Текст]" custT="1"/>
      <dgm:spPr/>
      <dgm:t>
        <a:bodyPr/>
        <a:lstStyle/>
        <a:p>
          <a:r>
            <a:rPr lang="ru-RU" sz="1800" b="1" dirty="0" smtClean="0"/>
            <a:t>Открытые уроки</a:t>
          </a:r>
          <a:endParaRPr lang="ru-RU" sz="1800" b="1" dirty="0"/>
        </a:p>
      </dgm:t>
    </dgm:pt>
    <dgm:pt modelId="{A5F4068B-7E71-484A-8D17-9FF2B4199C93}" type="parTrans" cxnId="{604F6967-2E3C-4BDF-9B6D-1404229C8A02}">
      <dgm:prSet/>
      <dgm:spPr/>
      <dgm:t>
        <a:bodyPr/>
        <a:lstStyle/>
        <a:p>
          <a:endParaRPr lang="ru-RU"/>
        </a:p>
      </dgm:t>
    </dgm:pt>
    <dgm:pt modelId="{842E93CE-9997-468B-A8FB-3FF2D5DA58A9}" type="sibTrans" cxnId="{604F6967-2E3C-4BDF-9B6D-1404229C8A02}">
      <dgm:prSet/>
      <dgm:spPr/>
      <dgm:t>
        <a:bodyPr/>
        <a:lstStyle/>
        <a:p>
          <a:endParaRPr lang="ru-RU"/>
        </a:p>
      </dgm:t>
    </dgm:pt>
    <dgm:pt modelId="{20D1A5B5-5F84-4A2F-9A9C-8F93E88C3FFE}">
      <dgm:prSet phldrT="[Текст]" custT="1"/>
      <dgm:spPr/>
      <dgm:t>
        <a:bodyPr/>
        <a:lstStyle/>
        <a:p>
          <a:r>
            <a:rPr lang="ru-RU" sz="1800" b="1" dirty="0" smtClean="0"/>
            <a:t>Наличие своего сайта</a:t>
          </a:r>
          <a:endParaRPr lang="ru-RU" sz="1800" b="1" dirty="0"/>
        </a:p>
      </dgm:t>
    </dgm:pt>
    <dgm:pt modelId="{A6A2640C-5759-4270-AD50-8F620AAF7EFC}" type="parTrans" cxnId="{9243B8E2-9ECC-4379-90CF-2BDE4D26ED49}">
      <dgm:prSet/>
      <dgm:spPr/>
      <dgm:t>
        <a:bodyPr/>
        <a:lstStyle/>
        <a:p>
          <a:endParaRPr lang="ru-RU"/>
        </a:p>
      </dgm:t>
    </dgm:pt>
    <dgm:pt modelId="{F3D64F88-0A05-4EF2-A187-0991C5F9DA1D}" type="sibTrans" cxnId="{9243B8E2-9ECC-4379-90CF-2BDE4D26ED49}">
      <dgm:prSet/>
      <dgm:spPr/>
      <dgm:t>
        <a:bodyPr/>
        <a:lstStyle/>
        <a:p>
          <a:endParaRPr lang="ru-RU"/>
        </a:p>
      </dgm:t>
    </dgm:pt>
    <dgm:pt modelId="{492E8224-0DB8-4649-8970-8C6792C9AD15}">
      <dgm:prSet phldrT="[Текст]" custT="1"/>
      <dgm:spPr/>
      <dgm:t>
        <a:bodyPr/>
        <a:lstStyle/>
        <a:p>
          <a:r>
            <a:rPr lang="ru-RU" sz="1800" b="1" dirty="0" smtClean="0"/>
            <a:t>Мастер-классы, мастерские</a:t>
          </a:r>
          <a:endParaRPr lang="ru-RU" sz="1800" b="1" dirty="0"/>
        </a:p>
      </dgm:t>
    </dgm:pt>
    <dgm:pt modelId="{103B2D25-17A6-4291-B351-CEDDAD2F1AD8}" type="parTrans" cxnId="{EC6BDC1A-E754-4A2D-AFF3-A39010E37088}">
      <dgm:prSet/>
      <dgm:spPr/>
      <dgm:t>
        <a:bodyPr/>
        <a:lstStyle/>
        <a:p>
          <a:endParaRPr lang="ru-RU"/>
        </a:p>
      </dgm:t>
    </dgm:pt>
    <dgm:pt modelId="{E7ACDA8B-3BD3-4693-A0CB-2E58D59EADEB}" type="sibTrans" cxnId="{EC6BDC1A-E754-4A2D-AFF3-A39010E37088}">
      <dgm:prSet/>
      <dgm:spPr/>
      <dgm:t>
        <a:bodyPr/>
        <a:lstStyle/>
        <a:p>
          <a:endParaRPr lang="ru-RU"/>
        </a:p>
      </dgm:t>
    </dgm:pt>
    <dgm:pt modelId="{EAD1C7E8-BA38-41D3-BC25-B2BDC13D7C9C}">
      <dgm:prSet phldrT="[Текст]" custT="1"/>
      <dgm:spPr/>
      <dgm:t>
        <a:bodyPr/>
        <a:lstStyle/>
        <a:p>
          <a:r>
            <a:rPr lang="ru-RU" sz="1800" b="1" dirty="0" err="1" smtClean="0"/>
            <a:t>наставниче-ство</a:t>
          </a:r>
          <a:endParaRPr lang="ru-RU" sz="1800" b="1" dirty="0"/>
        </a:p>
      </dgm:t>
    </dgm:pt>
    <dgm:pt modelId="{22806569-CA58-4015-830E-4E524A7FDE62}" type="parTrans" cxnId="{23A661BB-F53B-4964-99C6-3F1DE6A99A35}">
      <dgm:prSet/>
      <dgm:spPr/>
      <dgm:t>
        <a:bodyPr/>
        <a:lstStyle/>
        <a:p>
          <a:endParaRPr lang="ru-RU"/>
        </a:p>
      </dgm:t>
    </dgm:pt>
    <dgm:pt modelId="{04930555-D2B1-411D-808A-7056057880BA}" type="sibTrans" cxnId="{23A661BB-F53B-4964-99C6-3F1DE6A99A35}">
      <dgm:prSet/>
      <dgm:spPr/>
      <dgm:t>
        <a:bodyPr/>
        <a:lstStyle/>
        <a:p>
          <a:endParaRPr lang="ru-RU"/>
        </a:p>
      </dgm:t>
    </dgm:pt>
    <dgm:pt modelId="{E638B7B5-1BAB-43EB-AFC1-7A02BED969A8}">
      <dgm:prSet phldrT="[Текст]" custT="1"/>
      <dgm:spPr/>
      <dgm:t>
        <a:bodyPr/>
        <a:lstStyle/>
        <a:p>
          <a:r>
            <a:rPr lang="ru-RU" sz="1800" b="1" dirty="0" smtClean="0"/>
            <a:t>публикации</a:t>
          </a:r>
          <a:endParaRPr lang="ru-RU" sz="1800" b="1" dirty="0"/>
        </a:p>
      </dgm:t>
    </dgm:pt>
    <dgm:pt modelId="{3B35E93A-F1AF-4C08-9BF5-62A7B5CAF089}" type="parTrans" cxnId="{BBCACBAD-4C3E-4736-B17C-602E4EB6F6EE}">
      <dgm:prSet/>
      <dgm:spPr/>
      <dgm:t>
        <a:bodyPr/>
        <a:lstStyle/>
        <a:p>
          <a:endParaRPr lang="ru-RU"/>
        </a:p>
      </dgm:t>
    </dgm:pt>
    <dgm:pt modelId="{5F15B2CF-A3B2-4C5B-8AB7-B266AC299BAF}" type="sibTrans" cxnId="{BBCACBAD-4C3E-4736-B17C-602E4EB6F6EE}">
      <dgm:prSet/>
      <dgm:spPr/>
      <dgm:t>
        <a:bodyPr/>
        <a:lstStyle/>
        <a:p>
          <a:endParaRPr lang="ru-RU"/>
        </a:p>
      </dgm:t>
    </dgm:pt>
    <dgm:pt modelId="{3982FE3A-67A8-4539-84D5-DF8AA1BC05B1}" type="pres">
      <dgm:prSet presAssocID="{142856F2-A40A-43F7-995A-7377A559A4CF}" presName="cycle" presStyleCnt="0">
        <dgm:presLayoutVars>
          <dgm:dir/>
          <dgm:resizeHandles val="exact"/>
        </dgm:presLayoutVars>
      </dgm:prSet>
      <dgm:spPr/>
      <dgm:t>
        <a:bodyPr/>
        <a:lstStyle/>
        <a:p>
          <a:endParaRPr lang="ru-RU"/>
        </a:p>
      </dgm:t>
    </dgm:pt>
    <dgm:pt modelId="{F993DFDD-272C-4F3A-8A6E-861FD167C509}" type="pres">
      <dgm:prSet presAssocID="{2BD64819-822F-4C8A-93A9-3256B3450675}" presName="node" presStyleLbl="node1" presStyleIdx="0" presStyleCnt="5">
        <dgm:presLayoutVars>
          <dgm:bulletEnabled val="1"/>
        </dgm:presLayoutVars>
      </dgm:prSet>
      <dgm:spPr/>
      <dgm:t>
        <a:bodyPr/>
        <a:lstStyle/>
        <a:p>
          <a:endParaRPr lang="ru-RU"/>
        </a:p>
      </dgm:t>
    </dgm:pt>
    <dgm:pt modelId="{663C9199-27E1-4D77-A8AD-C0009B8AAB8E}" type="pres">
      <dgm:prSet presAssocID="{842E93CE-9997-468B-A8FB-3FF2D5DA58A9}" presName="sibTrans" presStyleLbl="sibTrans2D1" presStyleIdx="0" presStyleCnt="5"/>
      <dgm:spPr/>
      <dgm:t>
        <a:bodyPr/>
        <a:lstStyle/>
        <a:p>
          <a:endParaRPr lang="ru-RU"/>
        </a:p>
      </dgm:t>
    </dgm:pt>
    <dgm:pt modelId="{C68E787D-5089-4BCF-A02C-9C4EE5977885}" type="pres">
      <dgm:prSet presAssocID="{842E93CE-9997-468B-A8FB-3FF2D5DA58A9}" presName="connectorText" presStyleLbl="sibTrans2D1" presStyleIdx="0" presStyleCnt="5"/>
      <dgm:spPr/>
      <dgm:t>
        <a:bodyPr/>
        <a:lstStyle/>
        <a:p>
          <a:endParaRPr lang="ru-RU"/>
        </a:p>
      </dgm:t>
    </dgm:pt>
    <dgm:pt modelId="{715BBCE4-B64E-4FF5-80F6-B10258504D91}" type="pres">
      <dgm:prSet presAssocID="{20D1A5B5-5F84-4A2F-9A9C-8F93E88C3FFE}" presName="node" presStyleLbl="node1" presStyleIdx="1" presStyleCnt="5">
        <dgm:presLayoutVars>
          <dgm:bulletEnabled val="1"/>
        </dgm:presLayoutVars>
      </dgm:prSet>
      <dgm:spPr/>
      <dgm:t>
        <a:bodyPr/>
        <a:lstStyle/>
        <a:p>
          <a:endParaRPr lang="ru-RU"/>
        </a:p>
      </dgm:t>
    </dgm:pt>
    <dgm:pt modelId="{EB9CD659-21A2-475C-A5AC-1D46B47D5332}" type="pres">
      <dgm:prSet presAssocID="{F3D64F88-0A05-4EF2-A187-0991C5F9DA1D}" presName="sibTrans" presStyleLbl="sibTrans2D1" presStyleIdx="1" presStyleCnt="5"/>
      <dgm:spPr/>
      <dgm:t>
        <a:bodyPr/>
        <a:lstStyle/>
        <a:p>
          <a:endParaRPr lang="ru-RU"/>
        </a:p>
      </dgm:t>
    </dgm:pt>
    <dgm:pt modelId="{EE60C800-F48B-4196-9ABB-4801C27C54AC}" type="pres">
      <dgm:prSet presAssocID="{F3D64F88-0A05-4EF2-A187-0991C5F9DA1D}" presName="connectorText" presStyleLbl="sibTrans2D1" presStyleIdx="1" presStyleCnt="5"/>
      <dgm:spPr/>
      <dgm:t>
        <a:bodyPr/>
        <a:lstStyle/>
        <a:p>
          <a:endParaRPr lang="ru-RU"/>
        </a:p>
      </dgm:t>
    </dgm:pt>
    <dgm:pt modelId="{AB7C7CA2-06CE-478F-9517-A4BE1D293A18}" type="pres">
      <dgm:prSet presAssocID="{492E8224-0DB8-4649-8970-8C6792C9AD15}" presName="node" presStyleLbl="node1" presStyleIdx="2" presStyleCnt="5">
        <dgm:presLayoutVars>
          <dgm:bulletEnabled val="1"/>
        </dgm:presLayoutVars>
      </dgm:prSet>
      <dgm:spPr/>
      <dgm:t>
        <a:bodyPr/>
        <a:lstStyle/>
        <a:p>
          <a:endParaRPr lang="ru-RU"/>
        </a:p>
      </dgm:t>
    </dgm:pt>
    <dgm:pt modelId="{A3387082-D1CF-46AF-ACE8-282D5FFA5718}" type="pres">
      <dgm:prSet presAssocID="{E7ACDA8B-3BD3-4693-A0CB-2E58D59EADEB}" presName="sibTrans" presStyleLbl="sibTrans2D1" presStyleIdx="2" presStyleCnt="5"/>
      <dgm:spPr/>
      <dgm:t>
        <a:bodyPr/>
        <a:lstStyle/>
        <a:p>
          <a:endParaRPr lang="ru-RU"/>
        </a:p>
      </dgm:t>
    </dgm:pt>
    <dgm:pt modelId="{447FB975-F689-43D0-AF62-1F17041ECBFF}" type="pres">
      <dgm:prSet presAssocID="{E7ACDA8B-3BD3-4693-A0CB-2E58D59EADEB}" presName="connectorText" presStyleLbl="sibTrans2D1" presStyleIdx="2" presStyleCnt="5"/>
      <dgm:spPr/>
      <dgm:t>
        <a:bodyPr/>
        <a:lstStyle/>
        <a:p>
          <a:endParaRPr lang="ru-RU"/>
        </a:p>
      </dgm:t>
    </dgm:pt>
    <dgm:pt modelId="{8B7CC1E3-C9C2-498C-8427-BF58E419CC09}" type="pres">
      <dgm:prSet presAssocID="{EAD1C7E8-BA38-41D3-BC25-B2BDC13D7C9C}" presName="node" presStyleLbl="node1" presStyleIdx="3" presStyleCnt="5">
        <dgm:presLayoutVars>
          <dgm:bulletEnabled val="1"/>
        </dgm:presLayoutVars>
      </dgm:prSet>
      <dgm:spPr/>
      <dgm:t>
        <a:bodyPr/>
        <a:lstStyle/>
        <a:p>
          <a:endParaRPr lang="ru-RU"/>
        </a:p>
      </dgm:t>
    </dgm:pt>
    <dgm:pt modelId="{A646FD9B-0D28-49C6-B481-3B9EADCF15D1}" type="pres">
      <dgm:prSet presAssocID="{04930555-D2B1-411D-808A-7056057880BA}" presName="sibTrans" presStyleLbl="sibTrans2D1" presStyleIdx="3" presStyleCnt="5"/>
      <dgm:spPr/>
      <dgm:t>
        <a:bodyPr/>
        <a:lstStyle/>
        <a:p>
          <a:endParaRPr lang="ru-RU"/>
        </a:p>
      </dgm:t>
    </dgm:pt>
    <dgm:pt modelId="{ABD40AFD-7CD1-452E-9CBB-16185A21FB06}" type="pres">
      <dgm:prSet presAssocID="{04930555-D2B1-411D-808A-7056057880BA}" presName="connectorText" presStyleLbl="sibTrans2D1" presStyleIdx="3" presStyleCnt="5"/>
      <dgm:spPr/>
      <dgm:t>
        <a:bodyPr/>
        <a:lstStyle/>
        <a:p>
          <a:endParaRPr lang="ru-RU"/>
        </a:p>
      </dgm:t>
    </dgm:pt>
    <dgm:pt modelId="{F0B2BB05-C777-406A-A4A4-B5412F6E762E}" type="pres">
      <dgm:prSet presAssocID="{E638B7B5-1BAB-43EB-AFC1-7A02BED969A8}" presName="node" presStyleLbl="node1" presStyleIdx="4" presStyleCnt="5">
        <dgm:presLayoutVars>
          <dgm:bulletEnabled val="1"/>
        </dgm:presLayoutVars>
      </dgm:prSet>
      <dgm:spPr/>
      <dgm:t>
        <a:bodyPr/>
        <a:lstStyle/>
        <a:p>
          <a:endParaRPr lang="ru-RU"/>
        </a:p>
      </dgm:t>
    </dgm:pt>
    <dgm:pt modelId="{D7CAFE33-ACF4-4CCD-B87B-15209EEAF4AE}" type="pres">
      <dgm:prSet presAssocID="{5F15B2CF-A3B2-4C5B-8AB7-B266AC299BAF}" presName="sibTrans" presStyleLbl="sibTrans2D1" presStyleIdx="4" presStyleCnt="5"/>
      <dgm:spPr/>
      <dgm:t>
        <a:bodyPr/>
        <a:lstStyle/>
        <a:p>
          <a:endParaRPr lang="ru-RU"/>
        </a:p>
      </dgm:t>
    </dgm:pt>
    <dgm:pt modelId="{920673A2-F166-4B0C-8BC9-ECE775EF45F5}" type="pres">
      <dgm:prSet presAssocID="{5F15B2CF-A3B2-4C5B-8AB7-B266AC299BAF}" presName="connectorText" presStyleLbl="sibTrans2D1" presStyleIdx="4" presStyleCnt="5"/>
      <dgm:spPr/>
      <dgm:t>
        <a:bodyPr/>
        <a:lstStyle/>
        <a:p>
          <a:endParaRPr lang="ru-RU"/>
        </a:p>
      </dgm:t>
    </dgm:pt>
  </dgm:ptLst>
  <dgm:cxnLst>
    <dgm:cxn modelId="{604F6967-2E3C-4BDF-9B6D-1404229C8A02}" srcId="{142856F2-A40A-43F7-995A-7377A559A4CF}" destId="{2BD64819-822F-4C8A-93A9-3256B3450675}" srcOrd="0" destOrd="0" parTransId="{A5F4068B-7E71-484A-8D17-9FF2B4199C93}" sibTransId="{842E93CE-9997-468B-A8FB-3FF2D5DA58A9}"/>
    <dgm:cxn modelId="{32C1E98D-BB33-4A7B-A515-65D80FD63412}" type="presOf" srcId="{842E93CE-9997-468B-A8FB-3FF2D5DA58A9}" destId="{C68E787D-5089-4BCF-A02C-9C4EE5977885}" srcOrd="1" destOrd="0" presId="urn:microsoft.com/office/officeart/2005/8/layout/cycle2"/>
    <dgm:cxn modelId="{E78E6BFF-3016-43DF-81B4-DB50C0FEE6F2}" type="presOf" srcId="{F3D64F88-0A05-4EF2-A187-0991C5F9DA1D}" destId="{EE60C800-F48B-4196-9ABB-4801C27C54AC}" srcOrd="1" destOrd="0" presId="urn:microsoft.com/office/officeart/2005/8/layout/cycle2"/>
    <dgm:cxn modelId="{8C4D9F98-F1CF-479D-BC19-6E3D724C9E21}" type="presOf" srcId="{5F15B2CF-A3B2-4C5B-8AB7-B266AC299BAF}" destId="{920673A2-F166-4B0C-8BC9-ECE775EF45F5}" srcOrd="1" destOrd="0" presId="urn:microsoft.com/office/officeart/2005/8/layout/cycle2"/>
    <dgm:cxn modelId="{83ADC1C2-834D-4B93-A052-5E7F08270D68}" type="presOf" srcId="{E7ACDA8B-3BD3-4693-A0CB-2E58D59EADEB}" destId="{447FB975-F689-43D0-AF62-1F17041ECBFF}" srcOrd="1" destOrd="0" presId="urn:microsoft.com/office/officeart/2005/8/layout/cycle2"/>
    <dgm:cxn modelId="{EC6BDC1A-E754-4A2D-AFF3-A39010E37088}" srcId="{142856F2-A40A-43F7-995A-7377A559A4CF}" destId="{492E8224-0DB8-4649-8970-8C6792C9AD15}" srcOrd="2" destOrd="0" parTransId="{103B2D25-17A6-4291-B351-CEDDAD2F1AD8}" sibTransId="{E7ACDA8B-3BD3-4693-A0CB-2E58D59EADEB}"/>
    <dgm:cxn modelId="{C5FDFC37-9534-4764-8B9B-1A4DE8BB5586}" type="presOf" srcId="{EAD1C7E8-BA38-41D3-BC25-B2BDC13D7C9C}" destId="{8B7CC1E3-C9C2-498C-8427-BF58E419CC09}" srcOrd="0" destOrd="0" presId="urn:microsoft.com/office/officeart/2005/8/layout/cycle2"/>
    <dgm:cxn modelId="{1F475295-6D39-4674-97C6-F9DFD2D817D5}" type="presOf" srcId="{2BD64819-822F-4C8A-93A9-3256B3450675}" destId="{F993DFDD-272C-4F3A-8A6E-861FD167C509}" srcOrd="0" destOrd="0" presId="urn:microsoft.com/office/officeart/2005/8/layout/cycle2"/>
    <dgm:cxn modelId="{F0554B21-8155-4880-AC3A-0C4FB20A39CB}" type="presOf" srcId="{E7ACDA8B-3BD3-4693-A0CB-2E58D59EADEB}" destId="{A3387082-D1CF-46AF-ACE8-282D5FFA5718}" srcOrd="0" destOrd="0" presId="urn:microsoft.com/office/officeart/2005/8/layout/cycle2"/>
    <dgm:cxn modelId="{BBCACBAD-4C3E-4736-B17C-602E4EB6F6EE}" srcId="{142856F2-A40A-43F7-995A-7377A559A4CF}" destId="{E638B7B5-1BAB-43EB-AFC1-7A02BED969A8}" srcOrd="4" destOrd="0" parTransId="{3B35E93A-F1AF-4C08-9BF5-62A7B5CAF089}" sibTransId="{5F15B2CF-A3B2-4C5B-8AB7-B266AC299BAF}"/>
    <dgm:cxn modelId="{C9457FEC-1C18-4745-942A-CB9240851D38}" type="presOf" srcId="{04930555-D2B1-411D-808A-7056057880BA}" destId="{ABD40AFD-7CD1-452E-9CBB-16185A21FB06}" srcOrd="1" destOrd="0" presId="urn:microsoft.com/office/officeart/2005/8/layout/cycle2"/>
    <dgm:cxn modelId="{00F6485C-4115-4C1D-9EC5-A51CD7765673}" type="presOf" srcId="{492E8224-0DB8-4649-8970-8C6792C9AD15}" destId="{AB7C7CA2-06CE-478F-9517-A4BE1D293A18}" srcOrd="0" destOrd="0" presId="urn:microsoft.com/office/officeart/2005/8/layout/cycle2"/>
    <dgm:cxn modelId="{E8FF4FCF-7E67-47C7-88A1-793ABF658C37}" type="presOf" srcId="{5F15B2CF-A3B2-4C5B-8AB7-B266AC299BAF}" destId="{D7CAFE33-ACF4-4CCD-B87B-15209EEAF4AE}" srcOrd="0" destOrd="0" presId="urn:microsoft.com/office/officeart/2005/8/layout/cycle2"/>
    <dgm:cxn modelId="{D09CB30C-3C0D-41F4-B6A4-4A054FFDA3AC}" type="presOf" srcId="{F3D64F88-0A05-4EF2-A187-0991C5F9DA1D}" destId="{EB9CD659-21A2-475C-A5AC-1D46B47D5332}" srcOrd="0" destOrd="0" presId="urn:microsoft.com/office/officeart/2005/8/layout/cycle2"/>
    <dgm:cxn modelId="{9243B8E2-9ECC-4379-90CF-2BDE4D26ED49}" srcId="{142856F2-A40A-43F7-995A-7377A559A4CF}" destId="{20D1A5B5-5F84-4A2F-9A9C-8F93E88C3FFE}" srcOrd="1" destOrd="0" parTransId="{A6A2640C-5759-4270-AD50-8F620AAF7EFC}" sibTransId="{F3D64F88-0A05-4EF2-A187-0991C5F9DA1D}"/>
    <dgm:cxn modelId="{23A661BB-F53B-4964-99C6-3F1DE6A99A35}" srcId="{142856F2-A40A-43F7-995A-7377A559A4CF}" destId="{EAD1C7E8-BA38-41D3-BC25-B2BDC13D7C9C}" srcOrd="3" destOrd="0" parTransId="{22806569-CA58-4015-830E-4E524A7FDE62}" sibTransId="{04930555-D2B1-411D-808A-7056057880BA}"/>
    <dgm:cxn modelId="{984BCB98-D0B4-44A1-B240-868662E27D55}" type="presOf" srcId="{842E93CE-9997-468B-A8FB-3FF2D5DA58A9}" destId="{663C9199-27E1-4D77-A8AD-C0009B8AAB8E}" srcOrd="0" destOrd="0" presId="urn:microsoft.com/office/officeart/2005/8/layout/cycle2"/>
    <dgm:cxn modelId="{37A31F0D-6EC6-4E27-867A-3DB84FA0763F}" type="presOf" srcId="{04930555-D2B1-411D-808A-7056057880BA}" destId="{A646FD9B-0D28-49C6-B481-3B9EADCF15D1}" srcOrd="0" destOrd="0" presId="urn:microsoft.com/office/officeart/2005/8/layout/cycle2"/>
    <dgm:cxn modelId="{637F8296-0FEF-42E6-8FE3-D0C67906E611}" type="presOf" srcId="{20D1A5B5-5F84-4A2F-9A9C-8F93E88C3FFE}" destId="{715BBCE4-B64E-4FF5-80F6-B10258504D91}" srcOrd="0" destOrd="0" presId="urn:microsoft.com/office/officeart/2005/8/layout/cycle2"/>
    <dgm:cxn modelId="{1DA9C777-DFA4-460C-B173-D0D7AD58960C}" type="presOf" srcId="{142856F2-A40A-43F7-995A-7377A559A4CF}" destId="{3982FE3A-67A8-4539-84D5-DF8AA1BC05B1}" srcOrd="0" destOrd="0" presId="urn:microsoft.com/office/officeart/2005/8/layout/cycle2"/>
    <dgm:cxn modelId="{E09EE0BA-5436-4972-B070-D4B07BFF5E41}" type="presOf" srcId="{E638B7B5-1BAB-43EB-AFC1-7A02BED969A8}" destId="{F0B2BB05-C777-406A-A4A4-B5412F6E762E}" srcOrd="0" destOrd="0" presId="urn:microsoft.com/office/officeart/2005/8/layout/cycle2"/>
    <dgm:cxn modelId="{64BE8387-3725-4C1B-8D3B-3A23D52A1B54}" type="presParOf" srcId="{3982FE3A-67A8-4539-84D5-DF8AA1BC05B1}" destId="{F993DFDD-272C-4F3A-8A6E-861FD167C509}" srcOrd="0" destOrd="0" presId="urn:microsoft.com/office/officeart/2005/8/layout/cycle2"/>
    <dgm:cxn modelId="{788E5BF2-DF08-4F8E-BF61-6404752142D7}" type="presParOf" srcId="{3982FE3A-67A8-4539-84D5-DF8AA1BC05B1}" destId="{663C9199-27E1-4D77-A8AD-C0009B8AAB8E}" srcOrd="1" destOrd="0" presId="urn:microsoft.com/office/officeart/2005/8/layout/cycle2"/>
    <dgm:cxn modelId="{FAD4A4B1-0FCB-438B-948E-876A6F17D320}" type="presParOf" srcId="{663C9199-27E1-4D77-A8AD-C0009B8AAB8E}" destId="{C68E787D-5089-4BCF-A02C-9C4EE5977885}" srcOrd="0" destOrd="0" presId="urn:microsoft.com/office/officeart/2005/8/layout/cycle2"/>
    <dgm:cxn modelId="{BFE8FA56-5D3C-47ED-BAE2-0B0678051393}" type="presParOf" srcId="{3982FE3A-67A8-4539-84D5-DF8AA1BC05B1}" destId="{715BBCE4-B64E-4FF5-80F6-B10258504D91}" srcOrd="2" destOrd="0" presId="urn:microsoft.com/office/officeart/2005/8/layout/cycle2"/>
    <dgm:cxn modelId="{0BA7D093-F12D-40A0-BF5B-7856B7EB5539}" type="presParOf" srcId="{3982FE3A-67A8-4539-84D5-DF8AA1BC05B1}" destId="{EB9CD659-21A2-475C-A5AC-1D46B47D5332}" srcOrd="3" destOrd="0" presId="urn:microsoft.com/office/officeart/2005/8/layout/cycle2"/>
    <dgm:cxn modelId="{BB291C02-7EB5-40A9-92F2-BBB5DF38BBCD}" type="presParOf" srcId="{EB9CD659-21A2-475C-A5AC-1D46B47D5332}" destId="{EE60C800-F48B-4196-9ABB-4801C27C54AC}" srcOrd="0" destOrd="0" presId="urn:microsoft.com/office/officeart/2005/8/layout/cycle2"/>
    <dgm:cxn modelId="{4094B707-E4C6-452A-BCEC-E7388F894E47}" type="presParOf" srcId="{3982FE3A-67A8-4539-84D5-DF8AA1BC05B1}" destId="{AB7C7CA2-06CE-478F-9517-A4BE1D293A18}" srcOrd="4" destOrd="0" presId="urn:microsoft.com/office/officeart/2005/8/layout/cycle2"/>
    <dgm:cxn modelId="{E6E626E3-B7C9-4CE3-BE3A-B03E8F8813EB}" type="presParOf" srcId="{3982FE3A-67A8-4539-84D5-DF8AA1BC05B1}" destId="{A3387082-D1CF-46AF-ACE8-282D5FFA5718}" srcOrd="5" destOrd="0" presId="urn:microsoft.com/office/officeart/2005/8/layout/cycle2"/>
    <dgm:cxn modelId="{A920E4F0-E2D4-4949-9BEF-D33F52CC6BED}" type="presParOf" srcId="{A3387082-D1CF-46AF-ACE8-282D5FFA5718}" destId="{447FB975-F689-43D0-AF62-1F17041ECBFF}" srcOrd="0" destOrd="0" presId="urn:microsoft.com/office/officeart/2005/8/layout/cycle2"/>
    <dgm:cxn modelId="{C90A304F-9615-48A4-8DDA-9A0988CD7EB3}" type="presParOf" srcId="{3982FE3A-67A8-4539-84D5-DF8AA1BC05B1}" destId="{8B7CC1E3-C9C2-498C-8427-BF58E419CC09}" srcOrd="6" destOrd="0" presId="urn:microsoft.com/office/officeart/2005/8/layout/cycle2"/>
    <dgm:cxn modelId="{B5C2267B-B80D-4047-A2DD-FFE75A270F34}" type="presParOf" srcId="{3982FE3A-67A8-4539-84D5-DF8AA1BC05B1}" destId="{A646FD9B-0D28-49C6-B481-3B9EADCF15D1}" srcOrd="7" destOrd="0" presId="urn:microsoft.com/office/officeart/2005/8/layout/cycle2"/>
    <dgm:cxn modelId="{878B0579-D3D2-4C1C-BD9E-D13633FC0A8A}" type="presParOf" srcId="{A646FD9B-0D28-49C6-B481-3B9EADCF15D1}" destId="{ABD40AFD-7CD1-452E-9CBB-16185A21FB06}" srcOrd="0" destOrd="0" presId="urn:microsoft.com/office/officeart/2005/8/layout/cycle2"/>
    <dgm:cxn modelId="{DD274C3A-AA14-438B-ABFD-BBE1C2F55648}" type="presParOf" srcId="{3982FE3A-67A8-4539-84D5-DF8AA1BC05B1}" destId="{F0B2BB05-C777-406A-A4A4-B5412F6E762E}" srcOrd="8" destOrd="0" presId="urn:microsoft.com/office/officeart/2005/8/layout/cycle2"/>
    <dgm:cxn modelId="{1ED938C4-5E07-48C3-AD7C-8F48DC3C176A}" type="presParOf" srcId="{3982FE3A-67A8-4539-84D5-DF8AA1BC05B1}" destId="{D7CAFE33-ACF4-4CCD-B87B-15209EEAF4AE}" srcOrd="9" destOrd="0" presId="urn:microsoft.com/office/officeart/2005/8/layout/cycle2"/>
    <dgm:cxn modelId="{A91BDCCF-1765-4150-AE28-E1B5E4C51EFD}" type="presParOf" srcId="{D7CAFE33-ACF4-4CCD-B87B-15209EEAF4AE}" destId="{920673A2-F166-4B0C-8BC9-ECE775EF45F5}" srcOrd="0" destOrd="0" presId="urn:microsoft.com/office/officeart/2005/8/layout/cycle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38CFBBFA-EE93-435F-AC82-E22255573781}" type="doc">
      <dgm:prSet loTypeId="urn:microsoft.com/office/officeart/2005/8/layout/hProcess6" loCatId="process" qsTypeId="urn:microsoft.com/office/officeart/2005/8/quickstyle/simple1" qsCatId="simple" csTypeId="urn:microsoft.com/office/officeart/2005/8/colors/colorful1" csCatId="colorful" phldr="1"/>
      <dgm:spPr/>
      <dgm:t>
        <a:bodyPr/>
        <a:lstStyle/>
        <a:p>
          <a:endParaRPr lang="ru-RU"/>
        </a:p>
      </dgm:t>
    </dgm:pt>
    <dgm:pt modelId="{BD22D6F5-268F-465E-90DD-8557A730573D}">
      <dgm:prSet phldrT="[Текст]" custT="1"/>
      <dgm:spPr/>
      <dgm:t>
        <a:bodyPr/>
        <a:lstStyle/>
        <a:p>
          <a:r>
            <a:rPr lang="ru-RU" sz="1800" b="1" dirty="0" smtClean="0"/>
            <a:t>Внешние </a:t>
          </a:r>
        </a:p>
        <a:p>
          <a:r>
            <a:rPr lang="ru-RU" sz="1800" b="1" dirty="0" smtClean="0"/>
            <a:t>ресурсы</a:t>
          </a:r>
          <a:endParaRPr lang="ru-RU" sz="1800" b="1" dirty="0"/>
        </a:p>
      </dgm:t>
    </dgm:pt>
    <dgm:pt modelId="{70848090-2C90-4CA6-A43F-E39D81E684E6}" type="parTrans" cxnId="{4C9CE53B-9B2B-4036-9137-C8D5AAA2B2B8}">
      <dgm:prSet/>
      <dgm:spPr/>
      <dgm:t>
        <a:bodyPr/>
        <a:lstStyle/>
        <a:p>
          <a:endParaRPr lang="ru-RU"/>
        </a:p>
      </dgm:t>
    </dgm:pt>
    <dgm:pt modelId="{3CFFE506-F28E-4B4C-8BD6-AD09534DFFB7}" type="sibTrans" cxnId="{4C9CE53B-9B2B-4036-9137-C8D5AAA2B2B8}">
      <dgm:prSet/>
      <dgm:spPr/>
      <dgm:t>
        <a:bodyPr/>
        <a:lstStyle/>
        <a:p>
          <a:endParaRPr lang="ru-RU"/>
        </a:p>
      </dgm:t>
    </dgm:pt>
    <dgm:pt modelId="{E5E9A339-7045-41FE-9FDF-63C1075FCF28}">
      <dgm:prSet phldrT="[Текст]" custT="1"/>
      <dgm:spPr/>
      <dgm:t>
        <a:bodyPr/>
        <a:lstStyle/>
        <a:p>
          <a:r>
            <a:rPr lang="ru-RU" sz="1600" b="1" dirty="0" smtClean="0"/>
            <a:t>аттестация</a:t>
          </a:r>
          <a:endParaRPr lang="ru-RU" sz="1600" b="1" dirty="0"/>
        </a:p>
      </dgm:t>
    </dgm:pt>
    <dgm:pt modelId="{E458E4E4-4EDF-4736-B4ED-319B2D8D0CEE}" type="parTrans" cxnId="{A81BB3DE-0796-4F01-8958-F7D2981375FB}">
      <dgm:prSet/>
      <dgm:spPr/>
      <dgm:t>
        <a:bodyPr/>
        <a:lstStyle/>
        <a:p>
          <a:endParaRPr lang="ru-RU"/>
        </a:p>
      </dgm:t>
    </dgm:pt>
    <dgm:pt modelId="{C68C6AE6-C36B-469F-9E91-E304F5F5E96C}" type="sibTrans" cxnId="{A81BB3DE-0796-4F01-8958-F7D2981375FB}">
      <dgm:prSet/>
      <dgm:spPr/>
      <dgm:t>
        <a:bodyPr/>
        <a:lstStyle/>
        <a:p>
          <a:endParaRPr lang="ru-RU"/>
        </a:p>
      </dgm:t>
    </dgm:pt>
    <dgm:pt modelId="{84FE6A06-0B0F-4FC7-850B-A938555EFFE8}">
      <dgm:prSet phldrT="[Текст]" custT="1"/>
      <dgm:spPr/>
      <dgm:t>
        <a:bodyPr/>
        <a:lstStyle/>
        <a:p>
          <a:r>
            <a:rPr lang="ru-RU" sz="1600" b="1" dirty="0" smtClean="0"/>
            <a:t>КПК</a:t>
          </a:r>
          <a:endParaRPr lang="ru-RU" sz="1600" b="1" dirty="0"/>
        </a:p>
      </dgm:t>
    </dgm:pt>
    <dgm:pt modelId="{CB339A54-2C73-4282-8659-5A636E847D96}" type="parTrans" cxnId="{010DA4AF-95B4-4BBF-BB98-C73D2F0AD990}">
      <dgm:prSet/>
      <dgm:spPr/>
      <dgm:t>
        <a:bodyPr/>
        <a:lstStyle/>
        <a:p>
          <a:endParaRPr lang="ru-RU"/>
        </a:p>
      </dgm:t>
    </dgm:pt>
    <dgm:pt modelId="{2866604C-FF48-4704-ACE9-30B9DE884529}" type="sibTrans" cxnId="{010DA4AF-95B4-4BBF-BB98-C73D2F0AD990}">
      <dgm:prSet/>
      <dgm:spPr/>
      <dgm:t>
        <a:bodyPr/>
        <a:lstStyle/>
        <a:p>
          <a:endParaRPr lang="ru-RU"/>
        </a:p>
      </dgm:t>
    </dgm:pt>
    <dgm:pt modelId="{7FB9323C-7381-4824-9AA6-49BBCFEA9EA5}">
      <dgm:prSet phldrT="[Текст]" custT="1"/>
      <dgm:spPr/>
      <dgm:t>
        <a:bodyPr/>
        <a:lstStyle/>
        <a:p>
          <a:r>
            <a:rPr lang="ru-RU" sz="1800" b="1" dirty="0" err="1" smtClean="0"/>
            <a:t>Внутрен-ние</a:t>
          </a:r>
          <a:r>
            <a:rPr lang="ru-RU" sz="1800" b="1" dirty="0" smtClean="0"/>
            <a:t> ресурсы</a:t>
          </a:r>
          <a:endParaRPr lang="ru-RU" sz="1800" b="1" dirty="0"/>
        </a:p>
      </dgm:t>
    </dgm:pt>
    <dgm:pt modelId="{856BA5CD-03E8-4107-905D-8875D1F868A3}" type="parTrans" cxnId="{0821FD91-799E-4624-ACBB-A2F22B89C587}">
      <dgm:prSet/>
      <dgm:spPr/>
      <dgm:t>
        <a:bodyPr/>
        <a:lstStyle/>
        <a:p>
          <a:endParaRPr lang="ru-RU"/>
        </a:p>
      </dgm:t>
    </dgm:pt>
    <dgm:pt modelId="{DE56CC3D-CD1B-4B77-AA54-9A01AFCBBB1B}" type="sibTrans" cxnId="{0821FD91-799E-4624-ACBB-A2F22B89C587}">
      <dgm:prSet/>
      <dgm:spPr/>
      <dgm:t>
        <a:bodyPr/>
        <a:lstStyle/>
        <a:p>
          <a:endParaRPr lang="ru-RU"/>
        </a:p>
      </dgm:t>
    </dgm:pt>
    <dgm:pt modelId="{75726283-BF21-4E9D-9F1E-C7ED3BCEA16D}">
      <dgm:prSet phldrT="[Текст]" custT="1"/>
      <dgm:spPr/>
      <dgm:t>
        <a:bodyPr/>
        <a:lstStyle/>
        <a:p>
          <a:r>
            <a:rPr lang="ru-RU" sz="1600" b="1" dirty="0" smtClean="0"/>
            <a:t>педсоветы</a:t>
          </a:r>
          <a:endParaRPr lang="ru-RU" sz="1600" b="1" dirty="0"/>
        </a:p>
      </dgm:t>
    </dgm:pt>
    <dgm:pt modelId="{4705EDFE-7029-45C9-859E-2000F8E9501C}" type="parTrans" cxnId="{03DEF563-2E3A-4A84-8B38-248B717975D8}">
      <dgm:prSet/>
      <dgm:spPr/>
      <dgm:t>
        <a:bodyPr/>
        <a:lstStyle/>
        <a:p>
          <a:endParaRPr lang="ru-RU"/>
        </a:p>
      </dgm:t>
    </dgm:pt>
    <dgm:pt modelId="{209EC159-6877-4357-B636-208B0481F841}" type="sibTrans" cxnId="{03DEF563-2E3A-4A84-8B38-248B717975D8}">
      <dgm:prSet/>
      <dgm:spPr/>
      <dgm:t>
        <a:bodyPr/>
        <a:lstStyle/>
        <a:p>
          <a:endParaRPr lang="ru-RU"/>
        </a:p>
      </dgm:t>
    </dgm:pt>
    <dgm:pt modelId="{645C5985-313B-4CA4-B432-2E1A8F48B94D}">
      <dgm:prSet phldrT="[Текст]" custT="1"/>
      <dgm:spPr/>
      <dgm:t>
        <a:bodyPr/>
        <a:lstStyle/>
        <a:p>
          <a:r>
            <a:rPr lang="ru-RU" sz="1600" b="1" dirty="0" smtClean="0"/>
            <a:t>открытые уроки</a:t>
          </a:r>
          <a:endParaRPr lang="ru-RU" sz="1600" b="1" dirty="0"/>
        </a:p>
      </dgm:t>
    </dgm:pt>
    <dgm:pt modelId="{B7958383-A29A-4724-B8C8-D5954C34F4E2}" type="parTrans" cxnId="{C1110817-8A98-4BBD-9458-00C98D504276}">
      <dgm:prSet/>
      <dgm:spPr/>
      <dgm:t>
        <a:bodyPr/>
        <a:lstStyle/>
        <a:p>
          <a:endParaRPr lang="ru-RU"/>
        </a:p>
      </dgm:t>
    </dgm:pt>
    <dgm:pt modelId="{14B5C28A-358D-430C-9FA0-5C7562AC4F18}" type="sibTrans" cxnId="{C1110817-8A98-4BBD-9458-00C98D504276}">
      <dgm:prSet/>
      <dgm:spPr/>
      <dgm:t>
        <a:bodyPr/>
        <a:lstStyle/>
        <a:p>
          <a:endParaRPr lang="ru-RU"/>
        </a:p>
      </dgm:t>
    </dgm:pt>
    <dgm:pt modelId="{AA16858F-3120-488E-BBAB-9853D7A3FE1D}">
      <dgm:prSet phldrT="[Текст]" custT="1"/>
      <dgm:spPr/>
      <dgm:t>
        <a:bodyPr/>
        <a:lstStyle/>
        <a:p>
          <a:r>
            <a:rPr lang="ru-RU" sz="1800" b="1" dirty="0" smtClean="0"/>
            <a:t>Само-образование</a:t>
          </a:r>
          <a:endParaRPr lang="ru-RU" sz="1800" b="1" dirty="0"/>
        </a:p>
      </dgm:t>
    </dgm:pt>
    <dgm:pt modelId="{99064A19-8047-42F3-B4DB-7A7B30948DC2}" type="parTrans" cxnId="{FD441DC7-AD87-4A61-A66F-F89514948AF9}">
      <dgm:prSet/>
      <dgm:spPr/>
      <dgm:t>
        <a:bodyPr/>
        <a:lstStyle/>
        <a:p>
          <a:endParaRPr lang="ru-RU"/>
        </a:p>
      </dgm:t>
    </dgm:pt>
    <dgm:pt modelId="{109237E8-B18B-4DAF-B485-3F46EA30732E}" type="sibTrans" cxnId="{FD441DC7-AD87-4A61-A66F-F89514948AF9}">
      <dgm:prSet/>
      <dgm:spPr/>
      <dgm:t>
        <a:bodyPr/>
        <a:lstStyle/>
        <a:p>
          <a:endParaRPr lang="ru-RU"/>
        </a:p>
      </dgm:t>
    </dgm:pt>
    <dgm:pt modelId="{1EF2BC6F-B0AD-4423-A936-2E910171B58F}">
      <dgm:prSet phldrT="[Текст]" custT="1"/>
      <dgm:spPr/>
      <dgm:t>
        <a:bodyPr/>
        <a:lstStyle/>
        <a:p>
          <a:r>
            <a:rPr lang="ru-RU" sz="1600" b="1" dirty="0" smtClean="0"/>
            <a:t>апробация учебников</a:t>
          </a:r>
          <a:endParaRPr lang="ru-RU" sz="1600" b="1" dirty="0"/>
        </a:p>
      </dgm:t>
    </dgm:pt>
    <dgm:pt modelId="{A2C019D0-241E-470D-B5E1-6F42A5AE839C}" type="parTrans" cxnId="{5D4E3BF4-026E-4FEA-A9DD-BFAE81E1DC43}">
      <dgm:prSet/>
      <dgm:spPr/>
      <dgm:t>
        <a:bodyPr/>
        <a:lstStyle/>
        <a:p>
          <a:endParaRPr lang="ru-RU"/>
        </a:p>
      </dgm:t>
    </dgm:pt>
    <dgm:pt modelId="{CBF0D209-7308-4AFB-B6EA-34512C5B6EFD}" type="sibTrans" cxnId="{5D4E3BF4-026E-4FEA-A9DD-BFAE81E1DC43}">
      <dgm:prSet/>
      <dgm:spPr/>
      <dgm:t>
        <a:bodyPr/>
        <a:lstStyle/>
        <a:p>
          <a:endParaRPr lang="ru-RU"/>
        </a:p>
      </dgm:t>
    </dgm:pt>
    <dgm:pt modelId="{1E26FF49-E906-4A27-91BA-329E7AF8325A}">
      <dgm:prSet phldrT="[Текст]" custT="1"/>
      <dgm:spPr/>
      <dgm:t>
        <a:bodyPr/>
        <a:lstStyle/>
        <a:p>
          <a:r>
            <a:rPr lang="ru-RU" sz="1600" b="1" dirty="0" smtClean="0"/>
            <a:t>изучение </a:t>
          </a:r>
          <a:r>
            <a:rPr lang="ru-RU" sz="1600" b="1" dirty="0" err="1" smtClean="0"/>
            <a:t>педтехноло-гий</a:t>
          </a:r>
          <a:endParaRPr lang="ru-RU" sz="1600" b="1" dirty="0"/>
        </a:p>
      </dgm:t>
    </dgm:pt>
    <dgm:pt modelId="{09131080-2F4A-41CC-9845-D525C3872F40}" type="parTrans" cxnId="{216CDC9F-A3E9-4A2F-82F0-EB09834628E9}">
      <dgm:prSet/>
      <dgm:spPr/>
      <dgm:t>
        <a:bodyPr/>
        <a:lstStyle/>
        <a:p>
          <a:endParaRPr lang="ru-RU"/>
        </a:p>
      </dgm:t>
    </dgm:pt>
    <dgm:pt modelId="{5FC69DEF-D1AE-4323-89B6-914CCDFF76F8}" type="sibTrans" cxnId="{216CDC9F-A3E9-4A2F-82F0-EB09834628E9}">
      <dgm:prSet/>
      <dgm:spPr/>
      <dgm:t>
        <a:bodyPr/>
        <a:lstStyle/>
        <a:p>
          <a:endParaRPr lang="ru-RU"/>
        </a:p>
      </dgm:t>
    </dgm:pt>
    <dgm:pt modelId="{9E61023A-10CD-4A98-956F-257022B65C9E}" type="pres">
      <dgm:prSet presAssocID="{38CFBBFA-EE93-435F-AC82-E22255573781}" presName="theList" presStyleCnt="0">
        <dgm:presLayoutVars>
          <dgm:dir/>
          <dgm:animLvl val="lvl"/>
          <dgm:resizeHandles val="exact"/>
        </dgm:presLayoutVars>
      </dgm:prSet>
      <dgm:spPr/>
      <dgm:t>
        <a:bodyPr/>
        <a:lstStyle/>
        <a:p>
          <a:endParaRPr lang="ru-RU"/>
        </a:p>
      </dgm:t>
    </dgm:pt>
    <dgm:pt modelId="{42F06AE9-51C2-442C-A885-6CC777761CC0}" type="pres">
      <dgm:prSet presAssocID="{BD22D6F5-268F-465E-90DD-8557A730573D}" presName="compNode" presStyleCnt="0"/>
      <dgm:spPr/>
    </dgm:pt>
    <dgm:pt modelId="{F24F9C3A-C13D-47CC-9845-1091D7D702FE}" type="pres">
      <dgm:prSet presAssocID="{BD22D6F5-268F-465E-90DD-8557A730573D}" presName="noGeometry" presStyleCnt="0"/>
      <dgm:spPr/>
    </dgm:pt>
    <dgm:pt modelId="{7A241F0F-88B0-4817-A9D8-EE583F9F001D}" type="pres">
      <dgm:prSet presAssocID="{BD22D6F5-268F-465E-90DD-8557A730573D}" presName="childTextVisible" presStyleLbl="bgAccFollowNode1" presStyleIdx="0" presStyleCnt="3">
        <dgm:presLayoutVars>
          <dgm:bulletEnabled val="1"/>
        </dgm:presLayoutVars>
      </dgm:prSet>
      <dgm:spPr/>
      <dgm:t>
        <a:bodyPr/>
        <a:lstStyle/>
        <a:p>
          <a:endParaRPr lang="ru-RU"/>
        </a:p>
      </dgm:t>
    </dgm:pt>
    <dgm:pt modelId="{72B80F57-EBF1-46EA-940A-B07531A18891}" type="pres">
      <dgm:prSet presAssocID="{BD22D6F5-268F-465E-90DD-8557A730573D}" presName="childTextHidden" presStyleLbl="bgAccFollowNode1" presStyleIdx="0" presStyleCnt="3"/>
      <dgm:spPr/>
      <dgm:t>
        <a:bodyPr/>
        <a:lstStyle/>
        <a:p>
          <a:endParaRPr lang="ru-RU"/>
        </a:p>
      </dgm:t>
    </dgm:pt>
    <dgm:pt modelId="{F7ECE59E-01E3-49BF-80BC-A169F0C0AFAB}" type="pres">
      <dgm:prSet presAssocID="{BD22D6F5-268F-465E-90DD-8557A730573D}" presName="parentText" presStyleLbl="node1" presStyleIdx="0" presStyleCnt="3">
        <dgm:presLayoutVars>
          <dgm:chMax val="1"/>
          <dgm:bulletEnabled val="1"/>
        </dgm:presLayoutVars>
      </dgm:prSet>
      <dgm:spPr/>
      <dgm:t>
        <a:bodyPr/>
        <a:lstStyle/>
        <a:p>
          <a:endParaRPr lang="ru-RU"/>
        </a:p>
      </dgm:t>
    </dgm:pt>
    <dgm:pt modelId="{DA8D09B0-96BC-452C-B762-15B47E3A3559}" type="pres">
      <dgm:prSet presAssocID="{BD22D6F5-268F-465E-90DD-8557A730573D}" presName="aSpace" presStyleCnt="0"/>
      <dgm:spPr/>
    </dgm:pt>
    <dgm:pt modelId="{760F94C2-65AE-4B85-8557-605C92480990}" type="pres">
      <dgm:prSet presAssocID="{7FB9323C-7381-4824-9AA6-49BBCFEA9EA5}" presName="compNode" presStyleCnt="0"/>
      <dgm:spPr/>
    </dgm:pt>
    <dgm:pt modelId="{C50A4172-6B60-4826-8A37-77D8E627BED5}" type="pres">
      <dgm:prSet presAssocID="{7FB9323C-7381-4824-9AA6-49BBCFEA9EA5}" presName="noGeometry" presStyleCnt="0"/>
      <dgm:spPr/>
    </dgm:pt>
    <dgm:pt modelId="{3C83D40F-08C7-4A0E-8CBF-235EF18FCEAE}" type="pres">
      <dgm:prSet presAssocID="{7FB9323C-7381-4824-9AA6-49BBCFEA9EA5}" presName="childTextVisible" presStyleLbl="bgAccFollowNode1" presStyleIdx="1" presStyleCnt="3">
        <dgm:presLayoutVars>
          <dgm:bulletEnabled val="1"/>
        </dgm:presLayoutVars>
      </dgm:prSet>
      <dgm:spPr/>
      <dgm:t>
        <a:bodyPr/>
        <a:lstStyle/>
        <a:p>
          <a:endParaRPr lang="ru-RU"/>
        </a:p>
      </dgm:t>
    </dgm:pt>
    <dgm:pt modelId="{1DB3C91C-EB0C-4D5A-80BD-90C9A3849D2E}" type="pres">
      <dgm:prSet presAssocID="{7FB9323C-7381-4824-9AA6-49BBCFEA9EA5}" presName="childTextHidden" presStyleLbl="bgAccFollowNode1" presStyleIdx="1" presStyleCnt="3"/>
      <dgm:spPr/>
      <dgm:t>
        <a:bodyPr/>
        <a:lstStyle/>
        <a:p>
          <a:endParaRPr lang="ru-RU"/>
        </a:p>
      </dgm:t>
    </dgm:pt>
    <dgm:pt modelId="{B5D594F9-F027-4575-A928-29B584CF557E}" type="pres">
      <dgm:prSet presAssocID="{7FB9323C-7381-4824-9AA6-49BBCFEA9EA5}" presName="parentText" presStyleLbl="node1" presStyleIdx="1" presStyleCnt="3">
        <dgm:presLayoutVars>
          <dgm:chMax val="1"/>
          <dgm:bulletEnabled val="1"/>
        </dgm:presLayoutVars>
      </dgm:prSet>
      <dgm:spPr/>
      <dgm:t>
        <a:bodyPr/>
        <a:lstStyle/>
        <a:p>
          <a:endParaRPr lang="ru-RU"/>
        </a:p>
      </dgm:t>
    </dgm:pt>
    <dgm:pt modelId="{DF0312D0-54FE-403C-885D-E4EC929166CA}" type="pres">
      <dgm:prSet presAssocID="{7FB9323C-7381-4824-9AA6-49BBCFEA9EA5}" presName="aSpace" presStyleCnt="0"/>
      <dgm:spPr/>
    </dgm:pt>
    <dgm:pt modelId="{7E8B78A4-BC62-4325-B117-B125564F3E1D}" type="pres">
      <dgm:prSet presAssocID="{AA16858F-3120-488E-BBAB-9853D7A3FE1D}" presName="compNode" presStyleCnt="0"/>
      <dgm:spPr/>
    </dgm:pt>
    <dgm:pt modelId="{5F751B33-08BA-47E0-B666-0AA9B456CF5F}" type="pres">
      <dgm:prSet presAssocID="{AA16858F-3120-488E-BBAB-9853D7A3FE1D}" presName="noGeometry" presStyleCnt="0"/>
      <dgm:spPr/>
    </dgm:pt>
    <dgm:pt modelId="{39D5EB41-FB22-424B-A8D0-4857820DD750}" type="pres">
      <dgm:prSet presAssocID="{AA16858F-3120-488E-BBAB-9853D7A3FE1D}" presName="childTextVisible" presStyleLbl="bgAccFollowNode1" presStyleIdx="2" presStyleCnt="3">
        <dgm:presLayoutVars>
          <dgm:bulletEnabled val="1"/>
        </dgm:presLayoutVars>
      </dgm:prSet>
      <dgm:spPr/>
      <dgm:t>
        <a:bodyPr/>
        <a:lstStyle/>
        <a:p>
          <a:endParaRPr lang="ru-RU"/>
        </a:p>
      </dgm:t>
    </dgm:pt>
    <dgm:pt modelId="{6D4166E5-C118-4466-A1FC-56E4CD99B2CE}" type="pres">
      <dgm:prSet presAssocID="{AA16858F-3120-488E-BBAB-9853D7A3FE1D}" presName="childTextHidden" presStyleLbl="bgAccFollowNode1" presStyleIdx="2" presStyleCnt="3"/>
      <dgm:spPr/>
      <dgm:t>
        <a:bodyPr/>
        <a:lstStyle/>
        <a:p>
          <a:endParaRPr lang="ru-RU"/>
        </a:p>
      </dgm:t>
    </dgm:pt>
    <dgm:pt modelId="{541C3DCA-AF7C-4E36-B4B0-02A1E300D48A}" type="pres">
      <dgm:prSet presAssocID="{AA16858F-3120-488E-BBAB-9853D7A3FE1D}" presName="parentText" presStyleLbl="node1" presStyleIdx="2" presStyleCnt="3">
        <dgm:presLayoutVars>
          <dgm:chMax val="1"/>
          <dgm:bulletEnabled val="1"/>
        </dgm:presLayoutVars>
      </dgm:prSet>
      <dgm:spPr/>
      <dgm:t>
        <a:bodyPr/>
        <a:lstStyle/>
        <a:p>
          <a:endParaRPr lang="ru-RU"/>
        </a:p>
      </dgm:t>
    </dgm:pt>
  </dgm:ptLst>
  <dgm:cxnLst>
    <dgm:cxn modelId="{3797980B-978B-4641-A290-24D0B6538869}" type="presOf" srcId="{E5E9A339-7045-41FE-9FDF-63C1075FCF28}" destId="{72B80F57-EBF1-46EA-940A-B07531A18891}" srcOrd="1" destOrd="0" presId="urn:microsoft.com/office/officeart/2005/8/layout/hProcess6"/>
    <dgm:cxn modelId="{03DEF563-2E3A-4A84-8B38-248B717975D8}" srcId="{7FB9323C-7381-4824-9AA6-49BBCFEA9EA5}" destId="{75726283-BF21-4E9D-9F1E-C7ED3BCEA16D}" srcOrd="0" destOrd="0" parTransId="{4705EDFE-7029-45C9-859E-2000F8E9501C}" sibTransId="{209EC159-6877-4357-B636-208B0481F841}"/>
    <dgm:cxn modelId="{9E0148C9-6CCA-4194-8756-729B49AC5E22}" type="presOf" srcId="{1EF2BC6F-B0AD-4423-A936-2E910171B58F}" destId="{39D5EB41-FB22-424B-A8D0-4857820DD750}" srcOrd="0" destOrd="0" presId="urn:microsoft.com/office/officeart/2005/8/layout/hProcess6"/>
    <dgm:cxn modelId="{4C9CE53B-9B2B-4036-9137-C8D5AAA2B2B8}" srcId="{38CFBBFA-EE93-435F-AC82-E22255573781}" destId="{BD22D6F5-268F-465E-90DD-8557A730573D}" srcOrd="0" destOrd="0" parTransId="{70848090-2C90-4CA6-A43F-E39D81E684E6}" sibTransId="{3CFFE506-F28E-4B4C-8BD6-AD09534DFFB7}"/>
    <dgm:cxn modelId="{A81BB3DE-0796-4F01-8958-F7D2981375FB}" srcId="{BD22D6F5-268F-465E-90DD-8557A730573D}" destId="{E5E9A339-7045-41FE-9FDF-63C1075FCF28}" srcOrd="0" destOrd="0" parTransId="{E458E4E4-4EDF-4736-B4ED-319B2D8D0CEE}" sibTransId="{C68C6AE6-C36B-469F-9E91-E304F5F5E96C}"/>
    <dgm:cxn modelId="{8AFACEDB-683E-49EB-9409-446A62C15939}" type="presOf" srcId="{38CFBBFA-EE93-435F-AC82-E22255573781}" destId="{9E61023A-10CD-4A98-956F-257022B65C9E}" srcOrd="0" destOrd="0" presId="urn:microsoft.com/office/officeart/2005/8/layout/hProcess6"/>
    <dgm:cxn modelId="{F3E4B1E7-A9BC-4299-A5CF-A8C206CA2222}" type="presOf" srcId="{84FE6A06-0B0F-4FC7-850B-A938555EFFE8}" destId="{72B80F57-EBF1-46EA-940A-B07531A18891}" srcOrd="1" destOrd="1" presId="urn:microsoft.com/office/officeart/2005/8/layout/hProcess6"/>
    <dgm:cxn modelId="{8B8F0E11-306D-477C-B52C-88A8515A2D19}" type="presOf" srcId="{AA16858F-3120-488E-BBAB-9853D7A3FE1D}" destId="{541C3DCA-AF7C-4E36-B4B0-02A1E300D48A}" srcOrd="0" destOrd="0" presId="urn:microsoft.com/office/officeart/2005/8/layout/hProcess6"/>
    <dgm:cxn modelId="{0821FD91-799E-4624-ACBB-A2F22B89C587}" srcId="{38CFBBFA-EE93-435F-AC82-E22255573781}" destId="{7FB9323C-7381-4824-9AA6-49BBCFEA9EA5}" srcOrd="1" destOrd="0" parTransId="{856BA5CD-03E8-4107-905D-8875D1F868A3}" sibTransId="{DE56CC3D-CD1B-4B77-AA54-9A01AFCBBB1B}"/>
    <dgm:cxn modelId="{D5932526-8D2C-4BA3-9253-13657E7D9861}" type="presOf" srcId="{1EF2BC6F-B0AD-4423-A936-2E910171B58F}" destId="{6D4166E5-C118-4466-A1FC-56E4CD99B2CE}" srcOrd="1" destOrd="0" presId="urn:microsoft.com/office/officeart/2005/8/layout/hProcess6"/>
    <dgm:cxn modelId="{ADF2B438-3084-4E9E-9D3F-1D193981601B}" type="presOf" srcId="{75726283-BF21-4E9D-9F1E-C7ED3BCEA16D}" destId="{3C83D40F-08C7-4A0E-8CBF-235EF18FCEAE}" srcOrd="0" destOrd="0" presId="urn:microsoft.com/office/officeart/2005/8/layout/hProcess6"/>
    <dgm:cxn modelId="{216CDC9F-A3E9-4A2F-82F0-EB09834628E9}" srcId="{AA16858F-3120-488E-BBAB-9853D7A3FE1D}" destId="{1E26FF49-E906-4A27-91BA-329E7AF8325A}" srcOrd="1" destOrd="0" parTransId="{09131080-2F4A-41CC-9845-D525C3872F40}" sibTransId="{5FC69DEF-D1AE-4323-89B6-914CCDFF76F8}"/>
    <dgm:cxn modelId="{500CAC8A-5231-4D7E-A2AD-D41997B34E8D}" type="presOf" srcId="{BD22D6F5-268F-465E-90DD-8557A730573D}" destId="{F7ECE59E-01E3-49BF-80BC-A169F0C0AFAB}" srcOrd="0" destOrd="0" presId="urn:microsoft.com/office/officeart/2005/8/layout/hProcess6"/>
    <dgm:cxn modelId="{0E204F76-67A8-4DD7-8C7A-5A2AC6261001}" type="presOf" srcId="{645C5985-313B-4CA4-B432-2E1A8F48B94D}" destId="{1DB3C91C-EB0C-4D5A-80BD-90C9A3849D2E}" srcOrd="1" destOrd="1" presId="urn:microsoft.com/office/officeart/2005/8/layout/hProcess6"/>
    <dgm:cxn modelId="{010DA4AF-95B4-4BBF-BB98-C73D2F0AD990}" srcId="{BD22D6F5-268F-465E-90DD-8557A730573D}" destId="{84FE6A06-0B0F-4FC7-850B-A938555EFFE8}" srcOrd="1" destOrd="0" parTransId="{CB339A54-2C73-4282-8659-5A636E847D96}" sibTransId="{2866604C-FF48-4704-ACE9-30B9DE884529}"/>
    <dgm:cxn modelId="{FD441DC7-AD87-4A61-A66F-F89514948AF9}" srcId="{38CFBBFA-EE93-435F-AC82-E22255573781}" destId="{AA16858F-3120-488E-BBAB-9853D7A3FE1D}" srcOrd="2" destOrd="0" parTransId="{99064A19-8047-42F3-B4DB-7A7B30948DC2}" sibTransId="{109237E8-B18B-4DAF-B485-3F46EA30732E}"/>
    <dgm:cxn modelId="{C113E2E1-FCAA-4266-9165-8676A5DEAC43}" type="presOf" srcId="{75726283-BF21-4E9D-9F1E-C7ED3BCEA16D}" destId="{1DB3C91C-EB0C-4D5A-80BD-90C9A3849D2E}" srcOrd="1" destOrd="0" presId="urn:microsoft.com/office/officeart/2005/8/layout/hProcess6"/>
    <dgm:cxn modelId="{D7BF6BA4-8B5E-47A0-95AC-917DA8CAC948}" type="presOf" srcId="{1E26FF49-E906-4A27-91BA-329E7AF8325A}" destId="{6D4166E5-C118-4466-A1FC-56E4CD99B2CE}" srcOrd="1" destOrd="1" presId="urn:microsoft.com/office/officeart/2005/8/layout/hProcess6"/>
    <dgm:cxn modelId="{FFE2AB56-116B-43DD-A5ED-8D1DD94359C0}" type="presOf" srcId="{645C5985-313B-4CA4-B432-2E1A8F48B94D}" destId="{3C83D40F-08C7-4A0E-8CBF-235EF18FCEAE}" srcOrd="0" destOrd="1" presId="urn:microsoft.com/office/officeart/2005/8/layout/hProcess6"/>
    <dgm:cxn modelId="{8F69C9A9-A7D6-467F-A174-566987308413}" type="presOf" srcId="{84FE6A06-0B0F-4FC7-850B-A938555EFFE8}" destId="{7A241F0F-88B0-4817-A9D8-EE583F9F001D}" srcOrd="0" destOrd="1" presId="urn:microsoft.com/office/officeart/2005/8/layout/hProcess6"/>
    <dgm:cxn modelId="{D3A77655-C333-439E-B482-39475E108BF9}" type="presOf" srcId="{7FB9323C-7381-4824-9AA6-49BBCFEA9EA5}" destId="{B5D594F9-F027-4575-A928-29B584CF557E}" srcOrd="0" destOrd="0" presId="urn:microsoft.com/office/officeart/2005/8/layout/hProcess6"/>
    <dgm:cxn modelId="{B115D7CE-5F3F-4C06-A274-2418F9D477B4}" type="presOf" srcId="{E5E9A339-7045-41FE-9FDF-63C1075FCF28}" destId="{7A241F0F-88B0-4817-A9D8-EE583F9F001D}" srcOrd="0" destOrd="0" presId="urn:microsoft.com/office/officeart/2005/8/layout/hProcess6"/>
    <dgm:cxn modelId="{C1110817-8A98-4BBD-9458-00C98D504276}" srcId="{7FB9323C-7381-4824-9AA6-49BBCFEA9EA5}" destId="{645C5985-313B-4CA4-B432-2E1A8F48B94D}" srcOrd="1" destOrd="0" parTransId="{B7958383-A29A-4724-B8C8-D5954C34F4E2}" sibTransId="{14B5C28A-358D-430C-9FA0-5C7562AC4F18}"/>
    <dgm:cxn modelId="{5D4E3BF4-026E-4FEA-A9DD-BFAE81E1DC43}" srcId="{AA16858F-3120-488E-BBAB-9853D7A3FE1D}" destId="{1EF2BC6F-B0AD-4423-A936-2E910171B58F}" srcOrd="0" destOrd="0" parTransId="{A2C019D0-241E-470D-B5E1-6F42A5AE839C}" sibTransId="{CBF0D209-7308-4AFB-B6EA-34512C5B6EFD}"/>
    <dgm:cxn modelId="{046E35FD-7848-4301-B61A-871D780A4794}" type="presOf" srcId="{1E26FF49-E906-4A27-91BA-329E7AF8325A}" destId="{39D5EB41-FB22-424B-A8D0-4857820DD750}" srcOrd="0" destOrd="1" presId="urn:microsoft.com/office/officeart/2005/8/layout/hProcess6"/>
    <dgm:cxn modelId="{C8A29DC2-6413-4A84-BF11-F275EB1DDF61}" type="presParOf" srcId="{9E61023A-10CD-4A98-956F-257022B65C9E}" destId="{42F06AE9-51C2-442C-A885-6CC777761CC0}" srcOrd="0" destOrd="0" presId="urn:microsoft.com/office/officeart/2005/8/layout/hProcess6"/>
    <dgm:cxn modelId="{9E5CDE2C-2A6F-4AF9-A5D1-D79F34FCF648}" type="presParOf" srcId="{42F06AE9-51C2-442C-A885-6CC777761CC0}" destId="{F24F9C3A-C13D-47CC-9845-1091D7D702FE}" srcOrd="0" destOrd="0" presId="urn:microsoft.com/office/officeart/2005/8/layout/hProcess6"/>
    <dgm:cxn modelId="{44CF3CCD-3DCB-413D-8E37-11ACF5752400}" type="presParOf" srcId="{42F06AE9-51C2-442C-A885-6CC777761CC0}" destId="{7A241F0F-88B0-4817-A9D8-EE583F9F001D}" srcOrd="1" destOrd="0" presId="urn:microsoft.com/office/officeart/2005/8/layout/hProcess6"/>
    <dgm:cxn modelId="{5D1AD6A9-52F7-4C95-B690-5F9A9896D547}" type="presParOf" srcId="{42F06AE9-51C2-442C-A885-6CC777761CC0}" destId="{72B80F57-EBF1-46EA-940A-B07531A18891}" srcOrd="2" destOrd="0" presId="urn:microsoft.com/office/officeart/2005/8/layout/hProcess6"/>
    <dgm:cxn modelId="{7921272D-5F06-4EDD-836E-EAC94EE18426}" type="presParOf" srcId="{42F06AE9-51C2-442C-A885-6CC777761CC0}" destId="{F7ECE59E-01E3-49BF-80BC-A169F0C0AFAB}" srcOrd="3" destOrd="0" presId="urn:microsoft.com/office/officeart/2005/8/layout/hProcess6"/>
    <dgm:cxn modelId="{44979116-99DA-443B-B34F-B9F7F169FC8F}" type="presParOf" srcId="{9E61023A-10CD-4A98-956F-257022B65C9E}" destId="{DA8D09B0-96BC-452C-B762-15B47E3A3559}" srcOrd="1" destOrd="0" presId="urn:microsoft.com/office/officeart/2005/8/layout/hProcess6"/>
    <dgm:cxn modelId="{9493A185-5CB0-4B4C-8FA7-633631A6DA70}" type="presParOf" srcId="{9E61023A-10CD-4A98-956F-257022B65C9E}" destId="{760F94C2-65AE-4B85-8557-605C92480990}" srcOrd="2" destOrd="0" presId="urn:microsoft.com/office/officeart/2005/8/layout/hProcess6"/>
    <dgm:cxn modelId="{4405DD4F-9965-4EF0-809B-A0F3B0AEDE28}" type="presParOf" srcId="{760F94C2-65AE-4B85-8557-605C92480990}" destId="{C50A4172-6B60-4826-8A37-77D8E627BED5}" srcOrd="0" destOrd="0" presId="urn:microsoft.com/office/officeart/2005/8/layout/hProcess6"/>
    <dgm:cxn modelId="{B1D6F221-6FC3-41F7-B004-6AE2FB30658D}" type="presParOf" srcId="{760F94C2-65AE-4B85-8557-605C92480990}" destId="{3C83D40F-08C7-4A0E-8CBF-235EF18FCEAE}" srcOrd="1" destOrd="0" presId="urn:microsoft.com/office/officeart/2005/8/layout/hProcess6"/>
    <dgm:cxn modelId="{40028EEC-268D-4922-B66B-45BC54831DF0}" type="presParOf" srcId="{760F94C2-65AE-4B85-8557-605C92480990}" destId="{1DB3C91C-EB0C-4D5A-80BD-90C9A3849D2E}" srcOrd="2" destOrd="0" presId="urn:microsoft.com/office/officeart/2005/8/layout/hProcess6"/>
    <dgm:cxn modelId="{EAC4FC96-51F4-4039-B590-15632898AFF1}" type="presParOf" srcId="{760F94C2-65AE-4B85-8557-605C92480990}" destId="{B5D594F9-F027-4575-A928-29B584CF557E}" srcOrd="3" destOrd="0" presId="urn:microsoft.com/office/officeart/2005/8/layout/hProcess6"/>
    <dgm:cxn modelId="{A929D81F-1ECF-4F86-ADF8-A9D616DFC55D}" type="presParOf" srcId="{9E61023A-10CD-4A98-956F-257022B65C9E}" destId="{DF0312D0-54FE-403C-885D-E4EC929166CA}" srcOrd="3" destOrd="0" presId="urn:microsoft.com/office/officeart/2005/8/layout/hProcess6"/>
    <dgm:cxn modelId="{23EFD781-8997-4ECC-A73F-E7FBD4912312}" type="presParOf" srcId="{9E61023A-10CD-4A98-956F-257022B65C9E}" destId="{7E8B78A4-BC62-4325-B117-B125564F3E1D}" srcOrd="4" destOrd="0" presId="urn:microsoft.com/office/officeart/2005/8/layout/hProcess6"/>
    <dgm:cxn modelId="{D71EAA8C-7966-4EC6-9DFD-C8A30D4448C8}" type="presParOf" srcId="{7E8B78A4-BC62-4325-B117-B125564F3E1D}" destId="{5F751B33-08BA-47E0-B666-0AA9B456CF5F}" srcOrd="0" destOrd="0" presId="urn:microsoft.com/office/officeart/2005/8/layout/hProcess6"/>
    <dgm:cxn modelId="{7FBA2DB0-DA04-416A-9589-53466FD1728E}" type="presParOf" srcId="{7E8B78A4-BC62-4325-B117-B125564F3E1D}" destId="{39D5EB41-FB22-424B-A8D0-4857820DD750}" srcOrd="1" destOrd="0" presId="urn:microsoft.com/office/officeart/2005/8/layout/hProcess6"/>
    <dgm:cxn modelId="{C07BAD73-9A70-4717-9CCB-88C46FE5355A}" type="presParOf" srcId="{7E8B78A4-BC62-4325-B117-B125564F3E1D}" destId="{6D4166E5-C118-4466-A1FC-56E4CD99B2CE}" srcOrd="2" destOrd="0" presId="urn:microsoft.com/office/officeart/2005/8/layout/hProcess6"/>
    <dgm:cxn modelId="{BAF8C68D-67AF-4C3B-94D0-6A7F238CFC9C}" type="presParOf" srcId="{7E8B78A4-BC62-4325-B117-B125564F3E1D}" destId="{541C3DCA-AF7C-4E36-B4B0-02A1E300D48A}" srcOrd="3" destOrd="0" presId="urn:microsoft.com/office/officeart/2005/8/layout/hProcess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0D1C9EB-2353-4691-B08B-374D68BBF7A9}">
      <dsp:nvSpPr>
        <dsp:cNvPr id="0" name=""/>
        <dsp:cNvSpPr/>
      </dsp:nvSpPr>
      <dsp:spPr>
        <a:xfrm>
          <a:off x="527843" y="263908"/>
          <a:ext cx="2095500" cy="1831730"/>
        </a:xfrm>
        <a:prstGeom prst="rightArrow">
          <a:avLst>
            <a:gd name="adj1" fmla="val 70000"/>
            <a:gd name="adj2" fmla="val 50000"/>
          </a:avLst>
        </a:prstGeom>
        <a:solidFill>
          <a:schemeClr val="accent2">
            <a:tint val="40000"/>
            <a:alpha val="90000"/>
            <a:hueOff val="0"/>
            <a:satOff val="0"/>
            <a:lumOff val="0"/>
            <a:alphaOff val="0"/>
          </a:schemeClr>
        </a:solidFill>
        <a:ln w="12700" cap="flat" cmpd="sng" algn="ctr">
          <a:solidFill>
            <a:schemeClr val="accent2">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0800" tIns="12700" rIns="25400" bIns="12700" numCol="1" spcCol="1270" anchor="ctr" anchorCtr="0">
          <a:noAutofit/>
        </a:bodyPr>
        <a:lstStyle/>
        <a:p>
          <a:pPr marL="228600" lvl="1" indent="-228600" algn="l" defTabSz="889000">
            <a:lnSpc>
              <a:spcPct val="90000"/>
            </a:lnSpc>
            <a:spcBef>
              <a:spcPct val="0"/>
            </a:spcBef>
            <a:spcAft>
              <a:spcPct val="15000"/>
            </a:spcAft>
            <a:buChar char="••"/>
          </a:pPr>
          <a:endParaRPr lang="ru-RU" sz="2000" kern="1200"/>
        </a:p>
        <a:p>
          <a:pPr marL="228600" lvl="1" indent="-228600" algn="l" defTabSz="889000">
            <a:lnSpc>
              <a:spcPct val="90000"/>
            </a:lnSpc>
            <a:spcBef>
              <a:spcPct val="0"/>
            </a:spcBef>
            <a:spcAft>
              <a:spcPct val="15000"/>
            </a:spcAft>
            <a:buChar char="••"/>
          </a:pPr>
          <a:endParaRPr lang="ru-RU" sz="2000" kern="1200" dirty="0"/>
        </a:p>
      </dsp:txBody>
      <dsp:txXfrm>
        <a:off x="1051718" y="538668"/>
        <a:ext cx="1021556" cy="1282211"/>
      </dsp:txXfrm>
    </dsp:sp>
    <dsp:sp modelId="{C6F04705-C7D1-4C47-A9C8-4CDB62484477}">
      <dsp:nvSpPr>
        <dsp:cNvPr id="0" name=""/>
        <dsp:cNvSpPr/>
      </dsp:nvSpPr>
      <dsp:spPr>
        <a:xfrm>
          <a:off x="3968" y="655898"/>
          <a:ext cx="1047750" cy="1047750"/>
        </a:xfrm>
        <a:prstGeom prst="ellipse">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endParaRPr lang="ru-RU" sz="2000" kern="1200"/>
        </a:p>
      </dsp:txBody>
      <dsp:txXfrm>
        <a:off x="157407" y="809337"/>
        <a:ext cx="740872" cy="740872"/>
      </dsp:txXfrm>
    </dsp:sp>
    <dsp:sp modelId="{04F97BDE-77B4-4826-A4EE-C4D8D74A85D4}">
      <dsp:nvSpPr>
        <dsp:cNvPr id="0" name=""/>
        <dsp:cNvSpPr/>
      </dsp:nvSpPr>
      <dsp:spPr>
        <a:xfrm>
          <a:off x="3278187" y="263908"/>
          <a:ext cx="2095500" cy="1831730"/>
        </a:xfrm>
        <a:prstGeom prst="rightArrow">
          <a:avLst>
            <a:gd name="adj1" fmla="val 70000"/>
            <a:gd name="adj2" fmla="val 50000"/>
          </a:avLst>
        </a:prstGeom>
        <a:solidFill>
          <a:schemeClr val="accent3">
            <a:tint val="40000"/>
            <a:alpha val="90000"/>
            <a:hueOff val="0"/>
            <a:satOff val="0"/>
            <a:lumOff val="0"/>
            <a:alphaOff val="0"/>
          </a:schemeClr>
        </a:solidFill>
        <a:ln w="12700" cap="flat" cmpd="sng" algn="ctr">
          <a:solidFill>
            <a:schemeClr val="accent3">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0800" tIns="12700" rIns="25400" bIns="12700" numCol="1" spcCol="1270" anchor="ctr" anchorCtr="0">
          <a:noAutofit/>
        </a:bodyPr>
        <a:lstStyle/>
        <a:p>
          <a:pPr marL="228600" lvl="1" indent="-228600" algn="l" defTabSz="889000">
            <a:lnSpc>
              <a:spcPct val="90000"/>
            </a:lnSpc>
            <a:spcBef>
              <a:spcPct val="0"/>
            </a:spcBef>
            <a:spcAft>
              <a:spcPct val="15000"/>
            </a:spcAft>
            <a:buChar char="••"/>
          </a:pPr>
          <a:endParaRPr lang="ru-RU" sz="2000" kern="1200"/>
        </a:p>
        <a:p>
          <a:pPr marL="228600" lvl="1" indent="-228600" algn="l" defTabSz="889000">
            <a:lnSpc>
              <a:spcPct val="90000"/>
            </a:lnSpc>
            <a:spcBef>
              <a:spcPct val="0"/>
            </a:spcBef>
            <a:spcAft>
              <a:spcPct val="15000"/>
            </a:spcAft>
            <a:buChar char="••"/>
          </a:pPr>
          <a:endParaRPr lang="ru-RU" sz="2000" kern="1200"/>
        </a:p>
      </dsp:txBody>
      <dsp:txXfrm>
        <a:off x="3802062" y="538668"/>
        <a:ext cx="1021556" cy="1282211"/>
      </dsp:txXfrm>
    </dsp:sp>
    <dsp:sp modelId="{5BFE8B9A-298F-4BFA-99D4-6EEE85BD156C}">
      <dsp:nvSpPr>
        <dsp:cNvPr id="0" name=""/>
        <dsp:cNvSpPr/>
      </dsp:nvSpPr>
      <dsp:spPr>
        <a:xfrm>
          <a:off x="2754312" y="655898"/>
          <a:ext cx="1047750" cy="1047750"/>
        </a:xfrm>
        <a:prstGeom prst="ellipse">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endParaRPr lang="ru-RU" sz="2000" kern="1200"/>
        </a:p>
      </dsp:txBody>
      <dsp:txXfrm>
        <a:off x="2907751" y="809337"/>
        <a:ext cx="740872" cy="740872"/>
      </dsp:txXfrm>
    </dsp:sp>
    <dsp:sp modelId="{F7904D5D-27FF-4F04-B5FB-A573D23D81FF}">
      <dsp:nvSpPr>
        <dsp:cNvPr id="0" name=""/>
        <dsp:cNvSpPr/>
      </dsp:nvSpPr>
      <dsp:spPr>
        <a:xfrm>
          <a:off x="6028531" y="263908"/>
          <a:ext cx="2095500" cy="1831730"/>
        </a:xfrm>
        <a:prstGeom prst="rightArrow">
          <a:avLst>
            <a:gd name="adj1" fmla="val 70000"/>
            <a:gd name="adj2" fmla="val 50000"/>
          </a:avLst>
        </a:prstGeom>
        <a:solidFill>
          <a:schemeClr val="accent4">
            <a:tint val="40000"/>
            <a:alpha val="90000"/>
            <a:hueOff val="0"/>
            <a:satOff val="0"/>
            <a:lumOff val="0"/>
            <a:alphaOff val="0"/>
          </a:schemeClr>
        </a:solidFill>
        <a:ln w="12700" cap="flat" cmpd="sng" algn="ctr">
          <a:solidFill>
            <a:schemeClr val="accent4">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0800" tIns="12700" rIns="25400" bIns="12700" numCol="1" spcCol="1270" anchor="ctr" anchorCtr="0">
          <a:noAutofit/>
        </a:bodyPr>
        <a:lstStyle/>
        <a:p>
          <a:pPr marL="228600" lvl="1" indent="-228600" algn="l" defTabSz="889000">
            <a:lnSpc>
              <a:spcPct val="90000"/>
            </a:lnSpc>
            <a:spcBef>
              <a:spcPct val="0"/>
            </a:spcBef>
            <a:spcAft>
              <a:spcPct val="15000"/>
            </a:spcAft>
            <a:buChar char="••"/>
          </a:pPr>
          <a:endParaRPr lang="ru-RU" sz="2000" kern="1200"/>
        </a:p>
        <a:p>
          <a:pPr marL="228600" lvl="1" indent="-228600" algn="l" defTabSz="889000">
            <a:lnSpc>
              <a:spcPct val="90000"/>
            </a:lnSpc>
            <a:spcBef>
              <a:spcPct val="0"/>
            </a:spcBef>
            <a:spcAft>
              <a:spcPct val="15000"/>
            </a:spcAft>
            <a:buChar char="••"/>
          </a:pPr>
          <a:endParaRPr lang="ru-RU" sz="2000" kern="1200"/>
        </a:p>
      </dsp:txBody>
      <dsp:txXfrm>
        <a:off x="6552406" y="538668"/>
        <a:ext cx="1021556" cy="1282211"/>
      </dsp:txXfrm>
    </dsp:sp>
    <dsp:sp modelId="{E2963C17-9429-4930-8FEF-89DFF75D44DD}">
      <dsp:nvSpPr>
        <dsp:cNvPr id="0" name=""/>
        <dsp:cNvSpPr/>
      </dsp:nvSpPr>
      <dsp:spPr>
        <a:xfrm>
          <a:off x="5504656" y="655898"/>
          <a:ext cx="1047750" cy="1047750"/>
        </a:xfrm>
        <a:prstGeom prst="ellipse">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endParaRPr lang="ru-RU" sz="2000" kern="1200"/>
        </a:p>
      </dsp:txBody>
      <dsp:txXfrm>
        <a:off x="5658095" y="809337"/>
        <a:ext cx="740872" cy="74087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EAF10F4-C8CC-45A7-8CA3-91E33B933467}">
      <dsp:nvSpPr>
        <dsp:cNvPr id="0" name=""/>
        <dsp:cNvSpPr/>
      </dsp:nvSpPr>
      <dsp:spPr>
        <a:xfrm>
          <a:off x="1743074" y="0"/>
          <a:ext cx="5486401" cy="5486401"/>
        </a:xfrm>
        <a:prstGeom prst="diamond">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647633C-0FAE-4A29-8947-C2999FB5C9C7}">
      <dsp:nvSpPr>
        <dsp:cNvPr id="0" name=""/>
        <dsp:cNvSpPr/>
      </dsp:nvSpPr>
      <dsp:spPr>
        <a:xfrm>
          <a:off x="2264282" y="521208"/>
          <a:ext cx="2139696" cy="2139696"/>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ru-RU" sz="1700" b="1" kern="1200" dirty="0" smtClean="0"/>
            <a:t>Внешние образовательные ресурсы</a:t>
          </a:r>
          <a:endParaRPr lang="ru-RU" sz="1700" b="1" kern="1200" dirty="0"/>
        </a:p>
      </dsp:txBody>
      <dsp:txXfrm>
        <a:off x="2368733" y="625659"/>
        <a:ext cx="1930794" cy="1930794"/>
      </dsp:txXfrm>
    </dsp:sp>
    <dsp:sp modelId="{2B0B0CDB-DD83-49D0-A216-548AFC75D0AE}">
      <dsp:nvSpPr>
        <dsp:cNvPr id="0" name=""/>
        <dsp:cNvSpPr/>
      </dsp:nvSpPr>
      <dsp:spPr>
        <a:xfrm>
          <a:off x="4568571" y="521208"/>
          <a:ext cx="2139696" cy="2139696"/>
        </a:xfrm>
        <a:prstGeom prst="round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ru-RU" sz="1700" b="1" kern="1200" dirty="0" smtClean="0"/>
            <a:t>Внутренние ресурсы</a:t>
          </a:r>
          <a:endParaRPr lang="ru-RU" sz="1700" b="1" kern="1200" dirty="0"/>
        </a:p>
      </dsp:txBody>
      <dsp:txXfrm>
        <a:off x="4673022" y="625659"/>
        <a:ext cx="1930794" cy="1930794"/>
      </dsp:txXfrm>
    </dsp:sp>
    <dsp:sp modelId="{20044638-091F-4F3D-9F1D-FAF5DCA3F69D}">
      <dsp:nvSpPr>
        <dsp:cNvPr id="0" name=""/>
        <dsp:cNvSpPr/>
      </dsp:nvSpPr>
      <dsp:spPr>
        <a:xfrm>
          <a:off x="2264282" y="2825496"/>
          <a:ext cx="2139696" cy="2139696"/>
        </a:xfrm>
        <a:prstGeom prst="round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ru-RU" sz="1700" b="1" kern="1200" dirty="0" smtClean="0"/>
            <a:t>Самообразование</a:t>
          </a:r>
          <a:endParaRPr lang="ru-RU" sz="1700" b="1" kern="1200" dirty="0"/>
        </a:p>
      </dsp:txBody>
      <dsp:txXfrm>
        <a:off x="2368733" y="2929947"/>
        <a:ext cx="1930794" cy="1930794"/>
      </dsp:txXfrm>
    </dsp:sp>
    <dsp:sp modelId="{691E1BD5-2528-4BA0-B7FD-0F4B8EA6C692}">
      <dsp:nvSpPr>
        <dsp:cNvPr id="0" name=""/>
        <dsp:cNvSpPr/>
      </dsp:nvSpPr>
      <dsp:spPr>
        <a:xfrm>
          <a:off x="4568571" y="2825496"/>
          <a:ext cx="2139696" cy="2139696"/>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ru-RU" sz="1700" b="1" kern="1200" dirty="0" err="1" smtClean="0"/>
            <a:t>Взаимообучение</a:t>
          </a:r>
          <a:endParaRPr lang="ru-RU" sz="1700" b="1" kern="1200" dirty="0"/>
        </a:p>
      </dsp:txBody>
      <dsp:txXfrm>
        <a:off x="4673022" y="2929947"/>
        <a:ext cx="1930794" cy="1930794"/>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C1801E2-9991-41DE-AA85-DBF4168FA853}">
      <dsp:nvSpPr>
        <dsp:cNvPr id="0" name=""/>
        <dsp:cNvSpPr/>
      </dsp:nvSpPr>
      <dsp:spPr>
        <a:xfrm>
          <a:off x="2112" y="945874"/>
          <a:ext cx="3264636" cy="1305854"/>
        </a:xfrm>
        <a:prstGeom prst="chevron">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9210" tIns="14605" rIns="0" bIns="14605" numCol="1" spcCol="1270" anchor="ctr" anchorCtr="0">
          <a:noAutofit/>
        </a:bodyPr>
        <a:lstStyle/>
        <a:p>
          <a:pPr lvl="0" algn="ctr" defTabSz="1022350">
            <a:lnSpc>
              <a:spcPct val="90000"/>
            </a:lnSpc>
            <a:spcBef>
              <a:spcPct val="0"/>
            </a:spcBef>
            <a:spcAft>
              <a:spcPct val="35000"/>
            </a:spcAft>
          </a:pPr>
          <a:r>
            <a:rPr lang="ru-RU" sz="2300" b="1" kern="1200" dirty="0" smtClean="0"/>
            <a:t>Аттестация</a:t>
          </a:r>
          <a:endParaRPr lang="ru-RU" sz="2300" b="1" kern="1200" dirty="0"/>
        </a:p>
      </dsp:txBody>
      <dsp:txXfrm>
        <a:off x="655039" y="945874"/>
        <a:ext cx="1958782" cy="1305854"/>
      </dsp:txXfrm>
    </dsp:sp>
    <dsp:sp modelId="{C4F55660-500B-4BCC-AA51-949E96696500}">
      <dsp:nvSpPr>
        <dsp:cNvPr id="0" name=""/>
        <dsp:cNvSpPr/>
      </dsp:nvSpPr>
      <dsp:spPr>
        <a:xfrm>
          <a:off x="2842346" y="1056872"/>
          <a:ext cx="2709648" cy="1083859"/>
        </a:xfrm>
        <a:prstGeom prst="chevron">
          <a:avLst/>
        </a:prstGeom>
        <a:solidFill>
          <a:schemeClr val="accent2">
            <a:tint val="40000"/>
            <a:alpha val="90000"/>
            <a:hueOff val="0"/>
            <a:satOff val="0"/>
            <a:lumOff val="0"/>
            <a:alphaOff val="0"/>
          </a:schemeClr>
        </a:solidFill>
        <a:ln w="12700" cap="flat" cmpd="sng" algn="ctr">
          <a:solidFill>
            <a:schemeClr val="accent2">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1590" tIns="10795" rIns="0" bIns="10795" numCol="1" spcCol="1270" anchor="ctr" anchorCtr="0">
          <a:noAutofit/>
        </a:bodyPr>
        <a:lstStyle/>
        <a:p>
          <a:pPr lvl="0" algn="ctr" defTabSz="755650">
            <a:lnSpc>
              <a:spcPct val="90000"/>
            </a:lnSpc>
            <a:spcBef>
              <a:spcPct val="0"/>
            </a:spcBef>
            <a:spcAft>
              <a:spcPct val="35000"/>
            </a:spcAft>
          </a:pPr>
          <a:r>
            <a:rPr lang="ru-RU" sz="1700" b="1" kern="1200" dirty="0" smtClean="0"/>
            <a:t>КПК</a:t>
          </a:r>
          <a:endParaRPr lang="ru-RU" sz="1700" b="1" kern="1200" dirty="0"/>
        </a:p>
      </dsp:txBody>
      <dsp:txXfrm>
        <a:off x="3384276" y="1056872"/>
        <a:ext cx="1625789" cy="1083859"/>
      </dsp:txXfrm>
    </dsp:sp>
    <dsp:sp modelId="{97BC22CB-B84B-4845-8331-FC8EA23F0199}">
      <dsp:nvSpPr>
        <dsp:cNvPr id="0" name=""/>
        <dsp:cNvSpPr/>
      </dsp:nvSpPr>
      <dsp:spPr>
        <a:xfrm>
          <a:off x="5172643" y="1056872"/>
          <a:ext cx="2709648" cy="1083859"/>
        </a:xfrm>
        <a:prstGeom prst="chevron">
          <a:avLst/>
        </a:prstGeom>
        <a:solidFill>
          <a:schemeClr val="accent3">
            <a:tint val="40000"/>
            <a:alpha val="90000"/>
            <a:hueOff val="0"/>
            <a:satOff val="0"/>
            <a:lumOff val="0"/>
            <a:alphaOff val="0"/>
          </a:schemeClr>
        </a:solidFill>
        <a:ln w="12700" cap="flat" cmpd="sng" algn="ctr">
          <a:solidFill>
            <a:schemeClr val="accent3">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1590" tIns="10795" rIns="0" bIns="10795" numCol="1" spcCol="1270" anchor="ctr" anchorCtr="0">
          <a:noAutofit/>
        </a:bodyPr>
        <a:lstStyle/>
        <a:p>
          <a:pPr lvl="0" algn="ctr" defTabSz="755650">
            <a:lnSpc>
              <a:spcPct val="90000"/>
            </a:lnSpc>
            <a:spcBef>
              <a:spcPct val="0"/>
            </a:spcBef>
            <a:spcAft>
              <a:spcPct val="35000"/>
            </a:spcAft>
          </a:pPr>
          <a:r>
            <a:rPr lang="ru-RU" sz="1700" b="1" kern="1200" dirty="0" smtClean="0"/>
            <a:t>Стажировки</a:t>
          </a:r>
          <a:endParaRPr lang="ru-RU" sz="1700" b="1" kern="1200" dirty="0"/>
        </a:p>
      </dsp:txBody>
      <dsp:txXfrm>
        <a:off x="5714573" y="1056872"/>
        <a:ext cx="1625789" cy="1083859"/>
      </dsp:txXfrm>
    </dsp:sp>
    <dsp:sp modelId="{69684326-5BFF-4EB6-9730-65807BC4BE8F}">
      <dsp:nvSpPr>
        <dsp:cNvPr id="0" name=""/>
        <dsp:cNvSpPr/>
      </dsp:nvSpPr>
      <dsp:spPr>
        <a:xfrm>
          <a:off x="2112" y="2434549"/>
          <a:ext cx="3264636" cy="1305854"/>
        </a:xfrm>
        <a:prstGeom prst="chevron">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9210" tIns="14605" rIns="0" bIns="14605" numCol="1" spcCol="1270" anchor="ctr" anchorCtr="0">
          <a:noAutofit/>
        </a:bodyPr>
        <a:lstStyle/>
        <a:p>
          <a:pPr lvl="0" algn="ctr" defTabSz="1022350">
            <a:lnSpc>
              <a:spcPct val="90000"/>
            </a:lnSpc>
            <a:spcBef>
              <a:spcPct val="0"/>
            </a:spcBef>
            <a:spcAft>
              <a:spcPct val="35000"/>
            </a:spcAft>
          </a:pPr>
          <a:r>
            <a:rPr lang="ru-RU" sz="2300" b="1" kern="1200" dirty="0" smtClean="0"/>
            <a:t>РМО учителей-предметников</a:t>
          </a:r>
          <a:endParaRPr lang="ru-RU" sz="2300" b="1" kern="1200" dirty="0"/>
        </a:p>
      </dsp:txBody>
      <dsp:txXfrm>
        <a:off x="655039" y="2434549"/>
        <a:ext cx="1958782" cy="1305854"/>
      </dsp:txXfrm>
    </dsp:sp>
    <dsp:sp modelId="{E7A43F8B-A3C1-4964-BE86-C11D665FF284}">
      <dsp:nvSpPr>
        <dsp:cNvPr id="0" name=""/>
        <dsp:cNvSpPr/>
      </dsp:nvSpPr>
      <dsp:spPr>
        <a:xfrm>
          <a:off x="2842346" y="2545546"/>
          <a:ext cx="2709648" cy="1083859"/>
        </a:xfrm>
        <a:prstGeom prst="chevron">
          <a:avLst/>
        </a:prstGeom>
        <a:solidFill>
          <a:schemeClr val="accent4">
            <a:tint val="40000"/>
            <a:alpha val="90000"/>
            <a:hueOff val="0"/>
            <a:satOff val="0"/>
            <a:lumOff val="0"/>
            <a:alphaOff val="0"/>
          </a:schemeClr>
        </a:solidFill>
        <a:ln w="12700" cap="flat" cmpd="sng" algn="ctr">
          <a:solidFill>
            <a:schemeClr val="accent4">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1590" tIns="10795" rIns="0" bIns="10795" numCol="1" spcCol="1270" anchor="ctr" anchorCtr="0">
          <a:noAutofit/>
        </a:bodyPr>
        <a:lstStyle/>
        <a:p>
          <a:pPr lvl="0" algn="ctr" defTabSz="755650">
            <a:lnSpc>
              <a:spcPct val="90000"/>
            </a:lnSpc>
            <a:spcBef>
              <a:spcPct val="0"/>
            </a:spcBef>
            <a:spcAft>
              <a:spcPct val="35000"/>
            </a:spcAft>
          </a:pPr>
          <a:r>
            <a:rPr lang="ru-RU" sz="1700" b="1" kern="1200" dirty="0" err="1" smtClean="0"/>
            <a:t>Видеоуроки</a:t>
          </a:r>
          <a:r>
            <a:rPr lang="ru-RU" sz="1700" b="1" kern="1200" dirty="0" smtClean="0"/>
            <a:t>, </a:t>
          </a:r>
          <a:r>
            <a:rPr lang="ru-RU" sz="1700" b="1" kern="1200" dirty="0" err="1" smtClean="0"/>
            <a:t>вебинары</a:t>
          </a:r>
          <a:endParaRPr lang="ru-RU" sz="1700" b="1" kern="1200" dirty="0"/>
        </a:p>
      </dsp:txBody>
      <dsp:txXfrm>
        <a:off x="3384276" y="2545546"/>
        <a:ext cx="1625789" cy="1083859"/>
      </dsp:txXfrm>
    </dsp:sp>
    <dsp:sp modelId="{54C1B07F-F8C7-464A-96DF-BB71F923E113}">
      <dsp:nvSpPr>
        <dsp:cNvPr id="0" name=""/>
        <dsp:cNvSpPr/>
      </dsp:nvSpPr>
      <dsp:spPr>
        <a:xfrm>
          <a:off x="5172643" y="2545546"/>
          <a:ext cx="2709648" cy="1083859"/>
        </a:xfrm>
        <a:prstGeom prst="chevron">
          <a:avLst/>
        </a:prstGeom>
        <a:solidFill>
          <a:schemeClr val="accent5">
            <a:tint val="40000"/>
            <a:alpha val="90000"/>
            <a:hueOff val="0"/>
            <a:satOff val="0"/>
            <a:lumOff val="0"/>
            <a:alphaOff val="0"/>
          </a:schemeClr>
        </a:solidFill>
        <a:ln w="12700" cap="flat" cmpd="sng" algn="ctr">
          <a:solidFill>
            <a:schemeClr val="accent5">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1590" tIns="10795" rIns="0" bIns="10795" numCol="1" spcCol="1270" anchor="ctr" anchorCtr="0">
          <a:noAutofit/>
        </a:bodyPr>
        <a:lstStyle/>
        <a:p>
          <a:pPr lvl="0" algn="ctr" defTabSz="755650">
            <a:lnSpc>
              <a:spcPct val="90000"/>
            </a:lnSpc>
            <a:spcBef>
              <a:spcPct val="0"/>
            </a:spcBef>
            <a:spcAft>
              <a:spcPct val="35000"/>
            </a:spcAft>
          </a:pPr>
          <a:r>
            <a:rPr lang="ru-RU" sz="1700" b="1" kern="1200" dirty="0" smtClean="0"/>
            <a:t>Сетевое взаимодействие</a:t>
          </a:r>
          <a:endParaRPr lang="ru-RU" sz="1700" b="1" kern="1200" dirty="0"/>
        </a:p>
      </dsp:txBody>
      <dsp:txXfrm>
        <a:off x="5714573" y="2545546"/>
        <a:ext cx="1625789" cy="1083859"/>
      </dsp:txXfrm>
    </dsp:sp>
    <dsp:sp modelId="{C2F60569-74C5-40EF-86CA-544F9B51F569}">
      <dsp:nvSpPr>
        <dsp:cNvPr id="0" name=""/>
        <dsp:cNvSpPr/>
      </dsp:nvSpPr>
      <dsp:spPr>
        <a:xfrm>
          <a:off x="0" y="3898882"/>
          <a:ext cx="3264636" cy="1305854"/>
        </a:xfrm>
        <a:prstGeom prst="chevron">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9210" tIns="14605" rIns="0" bIns="14605" numCol="1" spcCol="1270" anchor="ctr" anchorCtr="0">
          <a:noAutofit/>
        </a:bodyPr>
        <a:lstStyle/>
        <a:p>
          <a:pPr lvl="0" algn="ctr" defTabSz="1022350">
            <a:lnSpc>
              <a:spcPct val="90000"/>
            </a:lnSpc>
            <a:spcBef>
              <a:spcPct val="0"/>
            </a:spcBef>
            <a:spcAft>
              <a:spcPct val="35000"/>
            </a:spcAft>
          </a:pPr>
          <a:r>
            <a:rPr lang="ru-RU" sz="2300" b="1" kern="1200" dirty="0" smtClean="0"/>
            <a:t>Участие в конкурсах</a:t>
          </a:r>
          <a:endParaRPr lang="ru-RU" sz="2300" b="1" kern="1200" dirty="0"/>
        </a:p>
      </dsp:txBody>
      <dsp:txXfrm>
        <a:off x="652927" y="3898882"/>
        <a:ext cx="1958782" cy="1305854"/>
      </dsp:txXfrm>
    </dsp:sp>
    <dsp:sp modelId="{E59854A0-C805-48EA-95C2-27082C994220}">
      <dsp:nvSpPr>
        <dsp:cNvPr id="0" name=""/>
        <dsp:cNvSpPr/>
      </dsp:nvSpPr>
      <dsp:spPr>
        <a:xfrm>
          <a:off x="2842346" y="4034221"/>
          <a:ext cx="2709648" cy="1083859"/>
        </a:xfrm>
        <a:prstGeom prst="chevron">
          <a:avLst/>
        </a:prstGeom>
        <a:solidFill>
          <a:schemeClr val="accent6">
            <a:tint val="40000"/>
            <a:alpha val="90000"/>
            <a:hueOff val="0"/>
            <a:satOff val="0"/>
            <a:lumOff val="0"/>
            <a:alphaOff val="0"/>
          </a:schemeClr>
        </a:solidFill>
        <a:ln w="12700" cap="flat" cmpd="sng" algn="ctr">
          <a:solidFill>
            <a:schemeClr val="accent6">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1590" tIns="10795" rIns="0" bIns="10795" numCol="1" spcCol="1270" anchor="ctr" anchorCtr="0">
          <a:noAutofit/>
        </a:bodyPr>
        <a:lstStyle/>
        <a:p>
          <a:pPr lvl="0" algn="ctr" defTabSz="755650">
            <a:lnSpc>
              <a:spcPct val="90000"/>
            </a:lnSpc>
            <a:spcBef>
              <a:spcPct val="0"/>
            </a:spcBef>
            <a:spcAft>
              <a:spcPct val="35000"/>
            </a:spcAft>
          </a:pPr>
          <a:r>
            <a:rPr lang="ru-RU" sz="1700" b="1" kern="1200" dirty="0" smtClean="0"/>
            <a:t>Участие в экспертных комиссиях</a:t>
          </a:r>
          <a:endParaRPr lang="ru-RU" sz="1700" b="1" kern="1200" dirty="0"/>
        </a:p>
      </dsp:txBody>
      <dsp:txXfrm>
        <a:off x="3384276" y="4034221"/>
        <a:ext cx="1625789" cy="1083859"/>
      </dsp:txXfrm>
    </dsp:sp>
    <dsp:sp modelId="{41C416D3-A380-45C7-AC2C-6E537EFCF41F}">
      <dsp:nvSpPr>
        <dsp:cNvPr id="0" name=""/>
        <dsp:cNvSpPr/>
      </dsp:nvSpPr>
      <dsp:spPr>
        <a:xfrm>
          <a:off x="5172643" y="4034221"/>
          <a:ext cx="2709648" cy="1083859"/>
        </a:xfrm>
        <a:prstGeom prst="chevron">
          <a:avLst/>
        </a:prstGeom>
        <a:solidFill>
          <a:schemeClr val="accent2">
            <a:tint val="40000"/>
            <a:alpha val="90000"/>
            <a:hueOff val="0"/>
            <a:satOff val="0"/>
            <a:lumOff val="0"/>
            <a:alphaOff val="0"/>
          </a:schemeClr>
        </a:solidFill>
        <a:ln w="12700" cap="flat" cmpd="sng" algn="ctr">
          <a:solidFill>
            <a:schemeClr val="accent2">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1590" tIns="10795" rIns="0" bIns="10795" numCol="1" spcCol="1270" anchor="ctr" anchorCtr="0">
          <a:noAutofit/>
        </a:bodyPr>
        <a:lstStyle/>
        <a:p>
          <a:pPr lvl="0" algn="ctr" defTabSz="755650">
            <a:lnSpc>
              <a:spcPct val="90000"/>
            </a:lnSpc>
            <a:spcBef>
              <a:spcPct val="0"/>
            </a:spcBef>
            <a:spcAft>
              <a:spcPct val="35000"/>
            </a:spcAft>
          </a:pPr>
          <a:r>
            <a:rPr lang="ru-RU" sz="1700" b="1" kern="1200" dirty="0" smtClean="0"/>
            <a:t>Участие в жюри конкурсов</a:t>
          </a:r>
          <a:endParaRPr lang="ru-RU" sz="1700" b="1" kern="1200" dirty="0"/>
        </a:p>
      </dsp:txBody>
      <dsp:txXfrm>
        <a:off x="5714573" y="4034221"/>
        <a:ext cx="1625789" cy="1083859"/>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534B4D7-EE99-4BFC-BB53-A631570D7A3A}">
      <dsp:nvSpPr>
        <dsp:cNvPr id="0" name=""/>
        <dsp:cNvSpPr/>
      </dsp:nvSpPr>
      <dsp:spPr>
        <a:xfrm>
          <a:off x="2697141" y="811"/>
          <a:ext cx="2050117" cy="1332576"/>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ru-RU" sz="2200" b="1" kern="1200" dirty="0" smtClean="0"/>
            <a:t>Педсоветы</a:t>
          </a:r>
          <a:endParaRPr lang="ru-RU" sz="2200" b="1" kern="1200" dirty="0"/>
        </a:p>
      </dsp:txBody>
      <dsp:txXfrm>
        <a:off x="2762192" y="65862"/>
        <a:ext cx="1920015" cy="1202474"/>
      </dsp:txXfrm>
    </dsp:sp>
    <dsp:sp modelId="{2F7FCC23-9FDA-46D4-B33A-25DDA9866D9B}">
      <dsp:nvSpPr>
        <dsp:cNvPr id="0" name=""/>
        <dsp:cNvSpPr/>
      </dsp:nvSpPr>
      <dsp:spPr>
        <a:xfrm>
          <a:off x="1033252" y="657553"/>
          <a:ext cx="5332637" cy="5332637"/>
        </a:xfrm>
        <a:custGeom>
          <a:avLst/>
          <a:gdLst/>
          <a:ahLst/>
          <a:cxnLst/>
          <a:rect l="0" t="0" r="0" b="0"/>
          <a:pathLst>
            <a:path>
              <a:moveTo>
                <a:pt x="3727969" y="220474"/>
              </a:moveTo>
              <a:arcTo wR="2666318" hR="2666318" stAng="17607834" swAng="1948569"/>
            </a:path>
          </a:pathLst>
        </a:custGeom>
        <a:noFill/>
        <a:ln w="6350" cap="flat" cmpd="sng" algn="ctr">
          <a:solidFill>
            <a:schemeClr val="accent2">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7F5F1581-0B0C-4D32-A634-C2D043776F87}">
      <dsp:nvSpPr>
        <dsp:cNvPr id="0" name=""/>
        <dsp:cNvSpPr/>
      </dsp:nvSpPr>
      <dsp:spPr>
        <a:xfrm>
          <a:off x="5218827" y="1843192"/>
          <a:ext cx="2050117" cy="1332576"/>
        </a:xfrm>
        <a:prstGeom prst="round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ru-RU" sz="2200" b="1" kern="1200" dirty="0" smtClean="0"/>
            <a:t>Участие в работе ШМО</a:t>
          </a:r>
          <a:endParaRPr lang="ru-RU" sz="2200" b="1" kern="1200" dirty="0"/>
        </a:p>
      </dsp:txBody>
      <dsp:txXfrm>
        <a:off x="5283878" y="1908243"/>
        <a:ext cx="1920015" cy="1202474"/>
      </dsp:txXfrm>
    </dsp:sp>
    <dsp:sp modelId="{4182E24A-8AA1-4E74-8666-61753E8F96F5}">
      <dsp:nvSpPr>
        <dsp:cNvPr id="0" name=""/>
        <dsp:cNvSpPr/>
      </dsp:nvSpPr>
      <dsp:spPr>
        <a:xfrm>
          <a:off x="1043574" y="685514"/>
          <a:ext cx="5332637" cy="5332637"/>
        </a:xfrm>
        <a:custGeom>
          <a:avLst/>
          <a:gdLst/>
          <a:ahLst/>
          <a:cxnLst/>
          <a:rect l="0" t="0" r="0" b="0"/>
          <a:pathLst>
            <a:path>
              <a:moveTo>
                <a:pt x="5327889" y="2507277"/>
              </a:moveTo>
              <a:arcTo wR="2666318" hR="2666318" stAng="21394823" swAng="2194355"/>
            </a:path>
          </a:pathLst>
        </a:custGeom>
        <a:noFill/>
        <a:ln w="6350" cap="flat" cmpd="sng" algn="ctr">
          <a:solidFill>
            <a:schemeClr val="accent3">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2EE17921-37FE-425A-93FE-A0660E51DAE4}">
      <dsp:nvSpPr>
        <dsp:cNvPr id="0" name=""/>
        <dsp:cNvSpPr/>
      </dsp:nvSpPr>
      <dsp:spPr>
        <a:xfrm>
          <a:off x="4264363" y="4824227"/>
          <a:ext cx="2050117" cy="1332576"/>
        </a:xfrm>
        <a:prstGeom prst="round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ru-RU" sz="2200" b="1" kern="1200" dirty="0" smtClean="0"/>
            <a:t>Консультации</a:t>
          </a:r>
          <a:endParaRPr lang="ru-RU" sz="2200" b="1" kern="1200" dirty="0"/>
        </a:p>
      </dsp:txBody>
      <dsp:txXfrm>
        <a:off x="4329414" y="4889278"/>
        <a:ext cx="1920015" cy="1202474"/>
      </dsp:txXfrm>
    </dsp:sp>
    <dsp:sp modelId="{F9BBE700-F018-4481-BC06-58E04FB2B8F9}">
      <dsp:nvSpPr>
        <dsp:cNvPr id="0" name=""/>
        <dsp:cNvSpPr/>
      </dsp:nvSpPr>
      <dsp:spPr>
        <a:xfrm>
          <a:off x="1055881" y="667100"/>
          <a:ext cx="5332637" cy="5332637"/>
        </a:xfrm>
        <a:custGeom>
          <a:avLst/>
          <a:gdLst/>
          <a:ahLst/>
          <a:cxnLst/>
          <a:rect l="0" t="0" r="0" b="0"/>
          <a:pathLst>
            <a:path>
              <a:moveTo>
                <a:pt x="3197861" y="5279117"/>
              </a:moveTo>
              <a:arcTo wR="2666318" hR="2666318" stAng="4710047" swAng="1379906"/>
            </a:path>
          </a:pathLst>
        </a:custGeom>
        <a:noFill/>
        <a:ln w="6350" cap="flat" cmpd="sng" algn="ctr">
          <a:solidFill>
            <a:schemeClr val="accent4">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1E80780E-2BCC-41C1-A6A2-06585901D9CF}">
      <dsp:nvSpPr>
        <dsp:cNvPr id="0" name=""/>
        <dsp:cNvSpPr/>
      </dsp:nvSpPr>
      <dsp:spPr>
        <a:xfrm>
          <a:off x="1129918" y="4824227"/>
          <a:ext cx="2050117" cy="1332576"/>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ru-RU" sz="2200" b="1" kern="1200" dirty="0" smtClean="0"/>
            <a:t>Открытые уроки</a:t>
          </a:r>
          <a:endParaRPr lang="ru-RU" sz="2200" b="1" kern="1200" dirty="0"/>
        </a:p>
      </dsp:txBody>
      <dsp:txXfrm>
        <a:off x="1194969" y="4889278"/>
        <a:ext cx="1920015" cy="1202474"/>
      </dsp:txXfrm>
    </dsp:sp>
    <dsp:sp modelId="{CA3E265E-21AA-4F01-8BC6-627BAC744BA6}">
      <dsp:nvSpPr>
        <dsp:cNvPr id="0" name=""/>
        <dsp:cNvSpPr/>
      </dsp:nvSpPr>
      <dsp:spPr>
        <a:xfrm>
          <a:off x="1055881" y="667100"/>
          <a:ext cx="5332637" cy="5332637"/>
        </a:xfrm>
        <a:custGeom>
          <a:avLst/>
          <a:gdLst/>
          <a:ahLst/>
          <a:cxnLst/>
          <a:rect l="0" t="0" r="0" b="0"/>
          <a:pathLst>
            <a:path>
              <a:moveTo>
                <a:pt x="446210" y="4142927"/>
              </a:moveTo>
              <a:arcTo wR="2666318" hR="2666318" stAng="8782312" swAng="2199033"/>
            </a:path>
          </a:pathLst>
        </a:custGeom>
        <a:noFill/>
        <a:ln w="6350" cap="flat" cmpd="sng" algn="ctr">
          <a:solidFill>
            <a:schemeClr val="accent5">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4A009E61-D904-4F3E-B32B-122DD0EF7D56}">
      <dsp:nvSpPr>
        <dsp:cNvPr id="0" name=""/>
        <dsp:cNvSpPr/>
      </dsp:nvSpPr>
      <dsp:spPr>
        <a:xfrm>
          <a:off x="161321" y="1843192"/>
          <a:ext cx="2050117" cy="1332576"/>
        </a:xfrm>
        <a:prstGeom prst="round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ru-RU" sz="2200" b="1" kern="1200" dirty="0" smtClean="0"/>
            <a:t>Семинары</a:t>
          </a:r>
          <a:endParaRPr lang="ru-RU" sz="2200" b="1" kern="1200" dirty="0"/>
        </a:p>
      </dsp:txBody>
      <dsp:txXfrm>
        <a:off x="226372" y="1908243"/>
        <a:ext cx="1920015" cy="1202474"/>
      </dsp:txXfrm>
    </dsp:sp>
    <dsp:sp modelId="{8C816206-8E52-4EFB-B896-B554DEA78BEC}">
      <dsp:nvSpPr>
        <dsp:cNvPr id="0" name=""/>
        <dsp:cNvSpPr/>
      </dsp:nvSpPr>
      <dsp:spPr>
        <a:xfrm>
          <a:off x="1055881" y="667100"/>
          <a:ext cx="5332637" cy="5332637"/>
        </a:xfrm>
        <a:custGeom>
          <a:avLst/>
          <a:gdLst/>
          <a:ahLst/>
          <a:cxnLst/>
          <a:rect l="0" t="0" r="0" b="0"/>
          <a:pathLst>
            <a:path>
              <a:moveTo>
                <a:pt x="463931" y="1163406"/>
              </a:moveTo>
              <a:arcTo wR="2666318" hR="2666318" stAng="12858581" swAng="1965090"/>
            </a:path>
          </a:pathLst>
        </a:custGeom>
        <a:noFill/>
        <a:ln w="6350" cap="flat" cmpd="sng" algn="ctr">
          <a:solidFill>
            <a:schemeClr val="accent6">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595AF0E-B6A3-4656-B5AE-A1E07DCECD88}">
      <dsp:nvSpPr>
        <dsp:cNvPr id="0" name=""/>
        <dsp:cNvSpPr/>
      </dsp:nvSpPr>
      <dsp:spPr>
        <a:xfrm>
          <a:off x="3135" y="681600"/>
          <a:ext cx="1643212" cy="1312658"/>
        </a:xfrm>
        <a:prstGeom prst="ellipse">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ru-RU" sz="1400" kern="1200" dirty="0" smtClean="0"/>
            <a:t>Методическая тема</a:t>
          </a:r>
          <a:endParaRPr lang="ru-RU" sz="1400" kern="1200" dirty="0"/>
        </a:p>
      </dsp:txBody>
      <dsp:txXfrm>
        <a:off x="243778" y="873834"/>
        <a:ext cx="1161926" cy="928190"/>
      </dsp:txXfrm>
    </dsp:sp>
    <dsp:sp modelId="{B33F6F08-E39F-4421-A47C-56AFF8D8E932}">
      <dsp:nvSpPr>
        <dsp:cNvPr id="0" name=""/>
        <dsp:cNvSpPr/>
      </dsp:nvSpPr>
      <dsp:spPr>
        <a:xfrm rot="10800000">
          <a:off x="595026" y="2109116"/>
          <a:ext cx="459430" cy="243498"/>
        </a:xfrm>
        <a:prstGeom prst="triangle">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EAA91211-2FD0-4F01-9C3B-A6090BA95EF5}">
      <dsp:nvSpPr>
        <dsp:cNvPr id="0" name=""/>
        <dsp:cNvSpPr/>
      </dsp:nvSpPr>
      <dsp:spPr>
        <a:xfrm>
          <a:off x="68271" y="2453689"/>
          <a:ext cx="1512938" cy="1360655"/>
        </a:xfrm>
        <a:prstGeom prst="ellipse">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ru-RU" sz="1200" kern="1200" dirty="0" smtClean="0"/>
            <a:t>Изучение </a:t>
          </a:r>
          <a:r>
            <a:rPr lang="ru-RU" sz="1200" kern="1200" dirty="0" err="1" smtClean="0"/>
            <a:t>педтехнологий</a:t>
          </a:r>
          <a:endParaRPr lang="ru-RU" sz="1200" kern="1200" dirty="0"/>
        </a:p>
      </dsp:txBody>
      <dsp:txXfrm>
        <a:off x="289836" y="2652952"/>
        <a:ext cx="1069808" cy="962129"/>
      </dsp:txXfrm>
    </dsp:sp>
    <dsp:sp modelId="{A73BBAC9-D0DA-4D5A-AD2A-C4E942C54E75}">
      <dsp:nvSpPr>
        <dsp:cNvPr id="0" name=""/>
        <dsp:cNvSpPr/>
      </dsp:nvSpPr>
      <dsp:spPr>
        <a:xfrm rot="5405452">
          <a:off x="1719120" y="3014050"/>
          <a:ext cx="459430" cy="243498"/>
        </a:xfrm>
        <a:prstGeom prst="triangle">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B73ACB9A-5AFC-4E67-A843-92036B0D2DB8}">
      <dsp:nvSpPr>
        <dsp:cNvPr id="0" name=""/>
        <dsp:cNvSpPr/>
      </dsp:nvSpPr>
      <dsp:spPr>
        <a:xfrm>
          <a:off x="2302676" y="2460886"/>
          <a:ext cx="1582185" cy="1353458"/>
        </a:xfrm>
        <a:prstGeom prst="ellipse">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ru-RU" sz="1200" kern="1200" dirty="0" smtClean="0"/>
            <a:t>Интернет-ресурсы</a:t>
          </a:r>
          <a:endParaRPr lang="ru-RU" sz="1200" kern="1200" dirty="0"/>
        </a:p>
      </dsp:txBody>
      <dsp:txXfrm>
        <a:off x="2534382" y="2659095"/>
        <a:ext cx="1118773" cy="957040"/>
      </dsp:txXfrm>
    </dsp:sp>
    <dsp:sp modelId="{7EAAC606-7CEF-4727-B1CF-900E2D9C6A17}">
      <dsp:nvSpPr>
        <dsp:cNvPr id="0" name=""/>
        <dsp:cNvSpPr/>
      </dsp:nvSpPr>
      <dsp:spPr>
        <a:xfrm>
          <a:off x="2864054" y="2101514"/>
          <a:ext cx="459430" cy="243498"/>
        </a:xfrm>
        <a:prstGeom prst="triangle">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B16EE400-E125-4914-AA38-C162E647911A}">
      <dsp:nvSpPr>
        <dsp:cNvPr id="0" name=""/>
        <dsp:cNvSpPr/>
      </dsp:nvSpPr>
      <dsp:spPr>
        <a:xfrm>
          <a:off x="2334380" y="690828"/>
          <a:ext cx="1518778" cy="1308595"/>
        </a:xfrm>
        <a:prstGeom prst="ellipse">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ru-RU" sz="1200" kern="1200" dirty="0" smtClean="0"/>
            <a:t>Электронное портфолио</a:t>
          </a:r>
          <a:endParaRPr lang="ru-RU" sz="1200" kern="1200" dirty="0"/>
        </a:p>
      </dsp:txBody>
      <dsp:txXfrm>
        <a:off x="2556800" y="882467"/>
        <a:ext cx="1073938" cy="925317"/>
      </dsp:txXfrm>
    </dsp:sp>
    <dsp:sp modelId="{3FC4EECE-E113-49C1-BDED-1B84DFE213C6}">
      <dsp:nvSpPr>
        <dsp:cNvPr id="0" name=""/>
        <dsp:cNvSpPr/>
      </dsp:nvSpPr>
      <dsp:spPr>
        <a:xfrm rot="5400000">
          <a:off x="4083269" y="1223377"/>
          <a:ext cx="459430" cy="243498"/>
        </a:xfrm>
        <a:prstGeom prst="triangle">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1C8D9C7E-0D61-4498-818B-A4F978E085AD}">
      <dsp:nvSpPr>
        <dsp:cNvPr id="0" name=""/>
        <dsp:cNvSpPr/>
      </dsp:nvSpPr>
      <dsp:spPr>
        <a:xfrm>
          <a:off x="4759027" y="705200"/>
          <a:ext cx="1549694" cy="1279851"/>
        </a:xfrm>
        <a:prstGeom prst="ellipse">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ru-RU" sz="1200" kern="1200" dirty="0" smtClean="0"/>
            <a:t>Создание методических пособий</a:t>
          </a:r>
          <a:endParaRPr lang="ru-RU" sz="1200" kern="1200" dirty="0"/>
        </a:p>
      </dsp:txBody>
      <dsp:txXfrm>
        <a:off x="4985974" y="892630"/>
        <a:ext cx="1095800" cy="904991"/>
      </dsp:txXfrm>
    </dsp:sp>
    <dsp:sp modelId="{35B2AFF8-541E-42DB-B7F2-57B5B90D17A5}">
      <dsp:nvSpPr>
        <dsp:cNvPr id="0" name=""/>
        <dsp:cNvSpPr/>
      </dsp:nvSpPr>
      <dsp:spPr>
        <a:xfrm rot="10800000">
          <a:off x="5304158" y="2108111"/>
          <a:ext cx="459430" cy="243498"/>
        </a:xfrm>
        <a:prstGeom prst="triangle">
          <a:avLst/>
        </a:prstGeom>
        <a:solidFill>
          <a:schemeClr val="accent6">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1DBE865C-3CDF-41D2-94F7-D022865E92BF}">
      <dsp:nvSpPr>
        <dsp:cNvPr id="0" name=""/>
        <dsp:cNvSpPr/>
      </dsp:nvSpPr>
      <dsp:spPr>
        <a:xfrm>
          <a:off x="4541191" y="2460886"/>
          <a:ext cx="1985364" cy="1514243"/>
        </a:xfrm>
        <a:prstGeom prst="ellipse">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ru-RU" sz="1200" kern="1200" dirty="0" smtClean="0"/>
            <a:t>Создание дидактических материалов</a:t>
          </a:r>
          <a:endParaRPr lang="ru-RU" sz="1200" kern="1200" dirty="0"/>
        </a:p>
      </dsp:txBody>
      <dsp:txXfrm>
        <a:off x="4831941" y="2682642"/>
        <a:ext cx="1403864" cy="1070731"/>
      </dsp:txXfrm>
    </dsp:sp>
    <dsp:sp modelId="{3D501F54-ACA6-4905-8694-C4AA47784E28}">
      <dsp:nvSpPr>
        <dsp:cNvPr id="0" name=""/>
        <dsp:cNvSpPr/>
      </dsp:nvSpPr>
      <dsp:spPr>
        <a:xfrm rot="5417373">
          <a:off x="6631895" y="3102968"/>
          <a:ext cx="459430" cy="243498"/>
        </a:xfrm>
        <a:prstGeom prst="triangle">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DE8EB3CC-12D0-4EF3-A738-91128443EA81}">
      <dsp:nvSpPr>
        <dsp:cNvPr id="0" name=""/>
        <dsp:cNvSpPr/>
      </dsp:nvSpPr>
      <dsp:spPr>
        <a:xfrm>
          <a:off x="7182885" y="2486925"/>
          <a:ext cx="1854374" cy="1488204"/>
        </a:xfrm>
        <a:prstGeom prst="ellipse">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ru-RU" sz="1200" kern="1200" dirty="0" err="1" smtClean="0"/>
            <a:t>Уучастие</a:t>
          </a:r>
          <a:r>
            <a:rPr lang="ru-RU" sz="1200" kern="1200" dirty="0" smtClean="0"/>
            <a:t> в интернет-форумах</a:t>
          </a:r>
          <a:endParaRPr lang="ru-RU" sz="1200" kern="1200" dirty="0"/>
        </a:p>
      </dsp:txBody>
      <dsp:txXfrm>
        <a:off x="7454452" y="2704867"/>
        <a:ext cx="1311240" cy="1052320"/>
      </dsp:txXfrm>
    </dsp:sp>
    <dsp:sp modelId="{853304E0-251D-4BEC-9021-33F24F35F15D}">
      <dsp:nvSpPr>
        <dsp:cNvPr id="0" name=""/>
        <dsp:cNvSpPr/>
      </dsp:nvSpPr>
      <dsp:spPr>
        <a:xfrm>
          <a:off x="7880357" y="2128569"/>
          <a:ext cx="459430" cy="243498"/>
        </a:xfrm>
        <a:prstGeom prst="triangle">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BE53604D-6B74-45E7-8690-1B40F283DBB3}">
      <dsp:nvSpPr>
        <dsp:cNvPr id="0" name=""/>
        <dsp:cNvSpPr/>
      </dsp:nvSpPr>
      <dsp:spPr>
        <a:xfrm>
          <a:off x="7316506" y="642875"/>
          <a:ext cx="1587132" cy="1384619"/>
        </a:xfrm>
        <a:prstGeom prst="ellipse">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ru-RU" sz="1200" kern="1200" dirty="0" smtClean="0"/>
            <a:t>Внедрение нового УМК</a:t>
          </a:r>
          <a:endParaRPr lang="ru-RU" sz="1200" kern="1200" dirty="0"/>
        </a:p>
      </dsp:txBody>
      <dsp:txXfrm>
        <a:off x="7548936" y="845648"/>
        <a:ext cx="1122272" cy="979073"/>
      </dsp:txXfrm>
    </dsp:sp>
    <dsp:sp modelId="{7B59E9C7-C833-4A04-BB96-31E28167B1BB}">
      <dsp:nvSpPr>
        <dsp:cNvPr id="0" name=""/>
        <dsp:cNvSpPr/>
      </dsp:nvSpPr>
      <dsp:spPr>
        <a:xfrm rot="5347576">
          <a:off x="9075792" y="1195204"/>
          <a:ext cx="459430" cy="243498"/>
        </a:xfrm>
        <a:prstGeom prst="triangle">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2D4418CE-92FB-4B83-9718-B23F002BF56E}">
      <dsp:nvSpPr>
        <dsp:cNvPr id="0" name=""/>
        <dsp:cNvSpPr/>
      </dsp:nvSpPr>
      <dsp:spPr>
        <a:xfrm>
          <a:off x="9693589" y="642875"/>
          <a:ext cx="1551496" cy="1312658"/>
        </a:xfrm>
        <a:prstGeom prst="ellipse">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ru-RU" sz="1400" kern="1200" dirty="0" smtClean="0"/>
            <a:t>Апробация учебников</a:t>
          </a:r>
          <a:endParaRPr lang="ru-RU" sz="1400" kern="1200" dirty="0"/>
        </a:p>
      </dsp:txBody>
      <dsp:txXfrm>
        <a:off x="9920800" y="835109"/>
        <a:ext cx="1097074" cy="928190"/>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993DFDD-272C-4F3A-8A6E-861FD167C509}">
      <dsp:nvSpPr>
        <dsp:cNvPr id="0" name=""/>
        <dsp:cNvSpPr/>
      </dsp:nvSpPr>
      <dsp:spPr>
        <a:xfrm>
          <a:off x="2885375" y="1064"/>
          <a:ext cx="1863937" cy="1863937"/>
        </a:xfrm>
        <a:prstGeom prst="ellipse">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ru-RU" sz="1800" b="1" kern="1200" dirty="0" smtClean="0"/>
            <a:t>Открытые уроки</a:t>
          </a:r>
          <a:endParaRPr lang="ru-RU" sz="1800" b="1" kern="1200" dirty="0"/>
        </a:p>
      </dsp:txBody>
      <dsp:txXfrm>
        <a:off x="3158342" y="274031"/>
        <a:ext cx="1318003" cy="1318003"/>
      </dsp:txXfrm>
    </dsp:sp>
    <dsp:sp modelId="{663C9199-27E1-4D77-A8AD-C0009B8AAB8E}">
      <dsp:nvSpPr>
        <dsp:cNvPr id="0" name=""/>
        <dsp:cNvSpPr/>
      </dsp:nvSpPr>
      <dsp:spPr>
        <a:xfrm rot="2160000">
          <a:off x="4690563" y="1433164"/>
          <a:ext cx="496157" cy="629078"/>
        </a:xfrm>
        <a:prstGeom prst="rightArrow">
          <a:avLst>
            <a:gd name="adj1" fmla="val 60000"/>
            <a:gd name="adj2" fmla="val 5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200150">
            <a:lnSpc>
              <a:spcPct val="90000"/>
            </a:lnSpc>
            <a:spcBef>
              <a:spcPct val="0"/>
            </a:spcBef>
            <a:spcAft>
              <a:spcPct val="35000"/>
            </a:spcAft>
          </a:pPr>
          <a:endParaRPr lang="ru-RU" sz="2700" kern="1200"/>
        </a:p>
      </dsp:txBody>
      <dsp:txXfrm>
        <a:off x="4704777" y="1515235"/>
        <a:ext cx="347310" cy="377446"/>
      </dsp:txXfrm>
    </dsp:sp>
    <dsp:sp modelId="{715BBCE4-B64E-4FF5-80F6-B10258504D91}">
      <dsp:nvSpPr>
        <dsp:cNvPr id="0" name=""/>
        <dsp:cNvSpPr/>
      </dsp:nvSpPr>
      <dsp:spPr>
        <a:xfrm>
          <a:off x="5150690" y="1646912"/>
          <a:ext cx="1863937" cy="1863937"/>
        </a:xfrm>
        <a:prstGeom prst="ellipse">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ru-RU" sz="1800" b="1" kern="1200" dirty="0" smtClean="0"/>
            <a:t>Наличие своего сайта</a:t>
          </a:r>
          <a:endParaRPr lang="ru-RU" sz="1800" b="1" kern="1200" dirty="0"/>
        </a:p>
      </dsp:txBody>
      <dsp:txXfrm>
        <a:off x="5423657" y="1919879"/>
        <a:ext cx="1318003" cy="1318003"/>
      </dsp:txXfrm>
    </dsp:sp>
    <dsp:sp modelId="{EB9CD659-21A2-475C-A5AC-1D46B47D5332}">
      <dsp:nvSpPr>
        <dsp:cNvPr id="0" name=""/>
        <dsp:cNvSpPr/>
      </dsp:nvSpPr>
      <dsp:spPr>
        <a:xfrm rot="6480000">
          <a:off x="5406283" y="3582506"/>
          <a:ext cx="496157" cy="629078"/>
        </a:xfrm>
        <a:prstGeom prst="rightArrow">
          <a:avLst>
            <a:gd name="adj1" fmla="val 60000"/>
            <a:gd name="adj2" fmla="val 5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200150">
            <a:lnSpc>
              <a:spcPct val="90000"/>
            </a:lnSpc>
            <a:spcBef>
              <a:spcPct val="0"/>
            </a:spcBef>
            <a:spcAft>
              <a:spcPct val="35000"/>
            </a:spcAft>
          </a:pPr>
          <a:endParaRPr lang="ru-RU" sz="2700" kern="1200"/>
        </a:p>
      </dsp:txBody>
      <dsp:txXfrm rot="10800000">
        <a:off x="5503705" y="3637541"/>
        <a:ext cx="347310" cy="377446"/>
      </dsp:txXfrm>
    </dsp:sp>
    <dsp:sp modelId="{AB7C7CA2-06CE-478F-9517-A4BE1D293A18}">
      <dsp:nvSpPr>
        <dsp:cNvPr id="0" name=""/>
        <dsp:cNvSpPr/>
      </dsp:nvSpPr>
      <dsp:spPr>
        <a:xfrm>
          <a:off x="4285417" y="4309950"/>
          <a:ext cx="1863937" cy="1863937"/>
        </a:xfrm>
        <a:prstGeom prst="ellipse">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ru-RU" sz="1800" b="1" kern="1200" dirty="0" smtClean="0"/>
            <a:t>Мастер-классы, мастерские</a:t>
          </a:r>
          <a:endParaRPr lang="ru-RU" sz="1800" b="1" kern="1200" dirty="0"/>
        </a:p>
      </dsp:txBody>
      <dsp:txXfrm>
        <a:off x="4558384" y="4582917"/>
        <a:ext cx="1318003" cy="1318003"/>
      </dsp:txXfrm>
    </dsp:sp>
    <dsp:sp modelId="{A3387082-D1CF-46AF-ACE8-282D5FFA5718}">
      <dsp:nvSpPr>
        <dsp:cNvPr id="0" name=""/>
        <dsp:cNvSpPr/>
      </dsp:nvSpPr>
      <dsp:spPr>
        <a:xfrm rot="10800000">
          <a:off x="3583308" y="4927379"/>
          <a:ext cx="496157" cy="629078"/>
        </a:xfrm>
        <a:prstGeom prst="rightArrow">
          <a:avLst>
            <a:gd name="adj1" fmla="val 60000"/>
            <a:gd name="adj2" fmla="val 5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200150">
            <a:lnSpc>
              <a:spcPct val="90000"/>
            </a:lnSpc>
            <a:spcBef>
              <a:spcPct val="0"/>
            </a:spcBef>
            <a:spcAft>
              <a:spcPct val="35000"/>
            </a:spcAft>
          </a:pPr>
          <a:endParaRPr lang="ru-RU" sz="2700" kern="1200"/>
        </a:p>
      </dsp:txBody>
      <dsp:txXfrm rot="10800000">
        <a:off x="3732155" y="5053195"/>
        <a:ext cx="347310" cy="377446"/>
      </dsp:txXfrm>
    </dsp:sp>
    <dsp:sp modelId="{8B7CC1E3-C9C2-498C-8427-BF58E419CC09}">
      <dsp:nvSpPr>
        <dsp:cNvPr id="0" name=""/>
        <dsp:cNvSpPr/>
      </dsp:nvSpPr>
      <dsp:spPr>
        <a:xfrm>
          <a:off x="1485333" y="4309950"/>
          <a:ext cx="1863937" cy="1863937"/>
        </a:xfrm>
        <a:prstGeom prst="ellipse">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ru-RU" sz="1800" b="1" kern="1200" dirty="0" err="1" smtClean="0"/>
            <a:t>наставниче-ство</a:t>
          </a:r>
          <a:endParaRPr lang="ru-RU" sz="1800" b="1" kern="1200" dirty="0"/>
        </a:p>
      </dsp:txBody>
      <dsp:txXfrm>
        <a:off x="1758300" y="4582917"/>
        <a:ext cx="1318003" cy="1318003"/>
      </dsp:txXfrm>
    </dsp:sp>
    <dsp:sp modelId="{A646FD9B-0D28-49C6-B481-3B9EADCF15D1}">
      <dsp:nvSpPr>
        <dsp:cNvPr id="0" name=""/>
        <dsp:cNvSpPr/>
      </dsp:nvSpPr>
      <dsp:spPr>
        <a:xfrm rot="15120000">
          <a:off x="1740926" y="3609215"/>
          <a:ext cx="496157" cy="629078"/>
        </a:xfrm>
        <a:prstGeom prst="rightArrow">
          <a:avLst>
            <a:gd name="adj1" fmla="val 60000"/>
            <a:gd name="adj2" fmla="val 5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200150">
            <a:lnSpc>
              <a:spcPct val="90000"/>
            </a:lnSpc>
            <a:spcBef>
              <a:spcPct val="0"/>
            </a:spcBef>
            <a:spcAft>
              <a:spcPct val="35000"/>
            </a:spcAft>
          </a:pPr>
          <a:endParaRPr lang="ru-RU" sz="2700" kern="1200"/>
        </a:p>
      </dsp:txBody>
      <dsp:txXfrm rot="10800000">
        <a:off x="1838348" y="3805812"/>
        <a:ext cx="347310" cy="377446"/>
      </dsp:txXfrm>
    </dsp:sp>
    <dsp:sp modelId="{F0B2BB05-C777-406A-A4A4-B5412F6E762E}">
      <dsp:nvSpPr>
        <dsp:cNvPr id="0" name=""/>
        <dsp:cNvSpPr/>
      </dsp:nvSpPr>
      <dsp:spPr>
        <a:xfrm>
          <a:off x="620060" y="1646912"/>
          <a:ext cx="1863937" cy="1863937"/>
        </a:xfrm>
        <a:prstGeom prst="ellipse">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ru-RU" sz="1800" b="1" kern="1200" dirty="0" smtClean="0"/>
            <a:t>публикации</a:t>
          </a:r>
          <a:endParaRPr lang="ru-RU" sz="1800" b="1" kern="1200" dirty="0"/>
        </a:p>
      </dsp:txBody>
      <dsp:txXfrm>
        <a:off x="893027" y="1919879"/>
        <a:ext cx="1318003" cy="1318003"/>
      </dsp:txXfrm>
    </dsp:sp>
    <dsp:sp modelId="{D7CAFE33-ACF4-4CCD-B87B-15209EEAF4AE}">
      <dsp:nvSpPr>
        <dsp:cNvPr id="0" name=""/>
        <dsp:cNvSpPr/>
      </dsp:nvSpPr>
      <dsp:spPr>
        <a:xfrm rot="19440000">
          <a:off x="2425247" y="1449671"/>
          <a:ext cx="496157" cy="629078"/>
        </a:xfrm>
        <a:prstGeom prst="rightArrow">
          <a:avLst>
            <a:gd name="adj1" fmla="val 60000"/>
            <a:gd name="adj2" fmla="val 50000"/>
          </a:avLst>
        </a:prstGeom>
        <a:solidFill>
          <a:schemeClr val="accent6">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200150">
            <a:lnSpc>
              <a:spcPct val="90000"/>
            </a:lnSpc>
            <a:spcBef>
              <a:spcPct val="0"/>
            </a:spcBef>
            <a:spcAft>
              <a:spcPct val="35000"/>
            </a:spcAft>
          </a:pPr>
          <a:endParaRPr lang="ru-RU" sz="2700" kern="1200"/>
        </a:p>
      </dsp:txBody>
      <dsp:txXfrm>
        <a:off x="2439461" y="1619232"/>
        <a:ext cx="347310" cy="377446"/>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A241F0F-88B0-4817-A9D8-EE583F9F001D}">
      <dsp:nvSpPr>
        <dsp:cNvPr id="0" name=""/>
        <dsp:cNvSpPr/>
      </dsp:nvSpPr>
      <dsp:spPr>
        <a:xfrm>
          <a:off x="728328" y="1104897"/>
          <a:ext cx="2891411" cy="2527457"/>
        </a:xfrm>
        <a:prstGeom prst="rightArrow">
          <a:avLst>
            <a:gd name="adj1" fmla="val 70000"/>
            <a:gd name="adj2" fmla="val 50000"/>
          </a:avLst>
        </a:prstGeom>
        <a:solidFill>
          <a:schemeClr val="accent2">
            <a:tint val="40000"/>
            <a:alpha val="90000"/>
            <a:hueOff val="0"/>
            <a:satOff val="0"/>
            <a:lumOff val="0"/>
            <a:alphaOff val="0"/>
          </a:schemeClr>
        </a:solidFill>
        <a:ln w="12700" cap="flat" cmpd="sng" algn="ctr">
          <a:solidFill>
            <a:schemeClr val="accent2">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0640" tIns="10160" rIns="20320" bIns="10160" numCol="1" spcCol="1270" anchor="ctr" anchorCtr="0">
          <a:noAutofit/>
        </a:bodyPr>
        <a:lstStyle/>
        <a:p>
          <a:pPr marL="171450" lvl="1" indent="-171450" algn="l" defTabSz="711200">
            <a:lnSpc>
              <a:spcPct val="90000"/>
            </a:lnSpc>
            <a:spcBef>
              <a:spcPct val="0"/>
            </a:spcBef>
            <a:spcAft>
              <a:spcPct val="15000"/>
            </a:spcAft>
            <a:buChar char="••"/>
          </a:pPr>
          <a:r>
            <a:rPr lang="ru-RU" sz="1600" b="1" kern="1200" dirty="0" smtClean="0"/>
            <a:t>аттестация</a:t>
          </a:r>
          <a:endParaRPr lang="ru-RU" sz="1600" b="1" kern="1200" dirty="0"/>
        </a:p>
        <a:p>
          <a:pPr marL="171450" lvl="1" indent="-171450" algn="l" defTabSz="711200">
            <a:lnSpc>
              <a:spcPct val="90000"/>
            </a:lnSpc>
            <a:spcBef>
              <a:spcPct val="0"/>
            </a:spcBef>
            <a:spcAft>
              <a:spcPct val="15000"/>
            </a:spcAft>
            <a:buChar char="••"/>
          </a:pPr>
          <a:r>
            <a:rPr lang="ru-RU" sz="1600" b="1" kern="1200" dirty="0" smtClean="0"/>
            <a:t>КПК</a:t>
          </a:r>
          <a:endParaRPr lang="ru-RU" sz="1600" b="1" kern="1200" dirty="0"/>
        </a:p>
      </dsp:txBody>
      <dsp:txXfrm>
        <a:off x="1451181" y="1484016"/>
        <a:ext cx="1409563" cy="1769219"/>
      </dsp:txXfrm>
    </dsp:sp>
    <dsp:sp modelId="{F7ECE59E-01E3-49BF-80BC-A169F0C0AFAB}">
      <dsp:nvSpPr>
        <dsp:cNvPr id="0" name=""/>
        <dsp:cNvSpPr/>
      </dsp:nvSpPr>
      <dsp:spPr>
        <a:xfrm>
          <a:off x="5476" y="1645773"/>
          <a:ext cx="1445705" cy="1445705"/>
        </a:xfrm>
        <a:prstGeom prst="ellipse">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ru-RU" sz="1800" b="1" kern="1200" dirty="0" smtClean="0"/>
            <a:t>Внешние </a:t>
          </a:r>
        </a:p>
        <a:p>
          <a:pPr lvl="0" algn="ctr" defTabSz="800100">
            <a:lnSpc>
              <a:spcPct val="90000"/>
            </a:lnSpc>
            <a:spcBef>
              <a:spcPct val="0"/>
            </a:spcBef>
            <a:spcAft>
              <a:spcPct val="35000"/>
            </a:spcAft>
          </a:pPr>
          <a:r>
            <a:rPr lang="ru-RU" sz="1800" b="1" kern="1200" dirty="0" smtClean="0"/>
            <a:t>ресурсы</a:t>
          </a:r>
          <a:endParaRPr lang="ru-RU" sz="1800" b="1" kern="1200" dirty="0"/>
        </a:p>
      </dsp:txBody>
      <dsp:txXfrm>
        <a:off x="217195" y="1857492"/>
        <a:ext cx="1022267" cy="1022267"/>
      </dsp:txXfrm>
    </dsp:sp>
    <dsp:sp modelId="{3C83D40F-08C7-4A0E-8CBF-235EF18FCEAE}">
      <dsp:nvSpPr>
        <dsp:cNvPr id="0" name=""/>
        <dsp:cNvSpPr/>
      </dsp:nvSpPr>
      <dsp:spPr>
        <a:xfrm>
          <a:off x="4523306" y="1104897"/>
          <a:ext cx="2891411" cy="2527457"/>
        </a:xfrm>
        <a:prstGeom prst="rightArrow">
          <a:avLst>
            <a:gd name="adj1" fmla="val 70000"/>
            <a:gd name="adj2" fmla="val 50000"/>
          </a:avLst>
        </a:prstGeom>
        <a:solidFill>
          <a:schemeClr val="accent3">
            <a:tint val="40000"/>
            <a:alpha val="90000"/>
            <a:hueOff val="0"/>
            <a:satOff val="0"/>
            <a:lumOff val="0"/>
            <a:alphaOff val="0"/>
          </a:schemeClr>
        </a:solidFill>
        <a:ln w="12700" cap="flat" cmpd="sng" algn="ctr">
          <a:solidFill>
            <a:schemeClr val="accent3">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0640" tIns="10160" rIns="20320" bIns="10160" numCol="1" spcCol="1270" anchor="ctr" anchorCtr="0">
          <a:noAutofit/>
        </a:bodyPr>
        <a:lstStyle/>
        <a:p>
          <a:pPr marL="171450" lvl="1" indent="-171450" algn="l" defTabSz="711200">
            <a:lnSpc>
              <a:spcPct val="90000"/>
            </a:lnSpc>
            <a:spcBef>
              <a:spcPct val="0"/>
            </a:spcBef>
            <a:spcAft>
              <a:spcPct val="15000"/>
            </a:spcAft>
            <a:buChar char="••"/>
          </a:pPr>
          <a:r>
            <a:rPr lang="ru-RU" sz="1600" b="1" kern="1200" dirty="0" smtClean="0"/>
            <a:t>педсоветы</a:t>
          </a:r>
          <a:endParaRPr lang="ru-RU" sz="1600" b="1" kern="1200" dirty="0"/>
        </a:p>
        <a:p>
          <a:pPr marL="171450" lvl="1" indent="-171450" algn="l" defTabSz="711200">
            <a:lnSpc>
              <a:spcPct val="90000"/>
            </a:lnSpc>
            <a:spcBef>
              <a:spcPct val="0"/>
            </a:spcBef>
            <a:spcAft>
              <a:spcPct val="15000"/>
            </a:spcAft>
            <a:buChar char="••"/>
          </a:pPr>
          <a:r>
            <a:rPr lang="ru-RU" sz="1600" b="1" kern="1200" dirty="0" smtClean="0"/>
            <a:t>открытые уроки</a:t>
          </a:r>
          <a:endParaRPr lang="ru-RU" sz="1600" b="1" kern="1200" dirty="0"/>
        </a:p>
      </dsp:txBody>
      <dsp:txXfrm>
        <a:off x="5246159" y="1484016"/>
        <a:ext cx="1409563" cy="1769219"/>
      </dsp:txXfrm>
    </dsp:sp>
    <dsp:sp modelId="{B5D594F9-F027-4575-A928-29B584CF557E}">
      <dsp:nvSpPr>
        <dsp:cNvPr id="0" name=""/>
        <dsp:cNvSpPr/>
      </dsp:nvSpPr>
      <dsp:spPr>
        <a:xfrm>
          <a:off x="3800453" y="1645773"/>
          <a:ext cx="1445705" cy="1445705"/>
        </a:xfrm>
        <a:prstGeom prst="ellipse">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ru-RU" sz="1800" b="1" kern="1200" dirty="0" err="1" smtClean="0"/>
            <a:t>Внутрен-ние</a:t>
          </a:r>
          <a:r>
            <a:rPr lang="ru-RU" sz="1800" b="1" kern="1200" dirty="0" smtClean="0"/>
            <a:t> ресурсы</a:t>
          </a:r>
          <a:endParaRPr lang="ru-RU" sz="1800" b="1" kern="1200" dirty="0"/>
        </a:p>
      </dsp:txBody>
      <dsp:txXfrm>
        <a:off x="4012172" y="1857492"/>
        <a:ext cx="1022267" cy="1022267"/>
      </dsp:txXfrm>
    </dsp:sp>
    <dsp:sp modelId="{39D5EB41-FB22-424B-A8D0-4857820DD750}">
      <dsp:nvSpPr>
        <dsp:cNvPr id="0" name=""/>
        <dsp:cNvSpPr/>
      </dsp:nvSpPr>
      <dsp:spPr>
        <a:xfrm>
          <a:off x="8318283" y="1104897"/>
          <a:ext cx="2891411" cy="2527457"/>
        </a:xfrm>
        <a:prstGeom prst="rightArrow">
          <a:avLst>
            <a:gd name="adj1" fmla="val 70000"/>
            <a:gd name="adj2" fmla="val 50000"/>
          </a:avLst>
        </a:prstGeom>
        <a:solidFill>
          <a:schemeClr val="accent4">
            <a:tint val="40000"/>
            <a:alpha val="90000"/>
            <a:hueOff val="0"/>
            <a:satOff val="0"/>
            <a:lumOff val="0"/>
            <a:alphaOff val="0"/>
          </a:schemeClr>
        </a:solidFill>
        <a:ln w="12700" cap="flat" cmpd="sng" algn="ctr">
          <a:solidFill>
            <a:schemeClr val="accent4">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0640" tIns="10160" rIns="20320" bIns="10160" numCol="1" spcCol="1270" anchor="ctr" anchorCtr="0">
          <a:noAutofit/>
        </a:bodyPr>
        <a:lstStyle/>
        <a:p>
          <a:pPr marL="171450" lvl="1" indent="-171450" algn="l" defTabSz="711200">
            <a:lnSpc>
              <a:spcPct val="90000"/>
            </a:lnSpc>
            <a:spcBef>
              <a:spcPct val="0"/>
            </a:spcBef>
            <a:spcAft>
              <a:spcPct val="15000"/>
            </a:spcAft>
            <a:buChar char="••"/>
          </a:pPr>
          <a:r>
            <a:rPr lang="ru-RU" sz="1600" b="1" kern="1200" dirty="0" smtClean="0"/>
            <a:t>апробация учебников</a:t>
          </a:r>
          <a:endParaRPr lang="ru-RU" sz="1600" b="1" kern="1200" dirty="0"/>
        </a:p>
        <a:p>
          <a:pPr marL="171450" lvl="1" indent="-171450" algn="l" defTabSz="711200">
            <a:lnSpc>
              <a:spcPct val="90000"/>
            </a:lnSpc>
            <a:spcBef>
              <a:spcPct val="0"/>
            </a:spcBef>
            <a:spcAft>
              <a:spcPct val="15000"/>
            </a:spcAft>
            <a:buChar char="••"/>
          </a:pPr>
          <a:r>
            <a:rPr lang="ru-RU" sz="1600" b="1" kern="1200" dirty="0" smtClean="0"/>
            <a:t>изучение </a:t>
          </a:r>
          <a:r>
            <a:rPr lang="ru-RU" sz="1600" b="1" kern="1200" dirty="0" err="1" smtClean="0"/>
            <a:t>педтехноло-гий</a:t>
          </a:r>
          <a:endParaRPr lang="ru-RU" sz="1600" b="1" kern="1200" dirty="0"/>
        </a:p>
      </dsp:txBody>
      <dsp:txXfrm>
        <a:off x="9041136" y="1484016"/>
        <a:ext cx="1409563" cy="1769219"/>
      </dsp:txXfrm>
    </dsp:sp>
    <dsp:sp modelId="{541C3DCA-AF7C-4E36-B4B0-02A1E300D48A}">
      <dsp:nvSpPr>
        <dsp:cNvPr id="0" name=""/>
        <dsp:cNvSpPr/>
      </dsp:nvSpPr>
      <dsp:spPr>
        <a:xfrm>
          <a:off x="7595430" y="1645773"/>
          <a:ext cx="1445705" cy="1445705"/>
        </a:xfrm>
        <a:prstGeom prst="ellipse">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ru-RU" sz="1800" b="1" kern="1200" dirty="0" smtClean="0"/>
            <a:t>Само-образование</a:t>
          </a:r>
          <a:endParaRPr lang="ru-RU" sz="1800" b="1" kern="1200" dirty="0"/>
        </a:p>
      </dsp:txBody>
      <dsp:txXfrm>
        <a:off x="7807149" y="1857492"/>
        <a:ext cx="1022267" cy="1022267"/>
      </dsp:txXfrm>
    </dsp:sp>
  </dsp:spTree>
</dsp:drawing>
</file>

<file path=ppt/diagrams/layout1.xml><?xml version="1.0" encoding="utf-8"?>
<dgm:layoutDef xmlns:dgm="http://schemas.openxmlformats.org/drawingml/2006/diagram" xmlns:a="http://schemas.openxmlformats.org/drawingml/2006/main" uniqueId="urn:microsoft.com/office/officeart/2005/8/layout/hProcess6">
  <dgm:title val=""/>
  <dgm:desc val=""/>
  <dgm:catLst>
    <dgm:cat type="process"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theList">
    <dgm:varLst>
      <dgm:dir/>
      <dgm:animLvl val="lvl"/>
      <dgm:resizeHandles val="exact"/>
    </dgm:varLst>
    <dgm:choose name="Name0">
      <dgm:if name="Name1" func="var" arg="dir" op="equ" val="norm">
        <dgm:alg type="lin">
          <dgm:param type="linDir" val="fromL"/>
          <dgm:param type="nodeHorzAlign" val="l"/>
        </dgm:alg>
      </dgm:if>
      <dgm:else name="Name2">
        <dgm:alg type="lin">
          <dgm:param type="linDir" val="fromR"/>
          <dgm:param type="nodeHorzAlign" val="r"/>
        </dgm:alg>
      </dgm:else>
    </dgm:choose>
    <dgm:shape xmlns:r="http://schemas.openxmlformats.org/officeDocument/2006/relationships" r:blip="">
      <dgm:adjLst/>
    </dgm:shape>
    <dgm:presOf/>
    <dgm:constrLst>
      <dgm:constr type="w" for="ch" forName="compNode" refType="w"/>
      <dgm:constr type="h" for="ch" forName="compNode" refType="w" refFor="ch" refForName="compNode" fact="0.7"/>
      <dgm:constr type="ctrY" for="ch" forName="compNode" refType="h" fact="0.5"/>
      <dgm:constr type="w" for="ch" forName="aSpace" refType="w" fact="0.05"/>
      <dgm:constr type="primFontSz" for="des" forName="childTextHidden" op="equ" val="65"/>
      <dgm:constr type="primFontSz" for="des" forName="parentText" op="equ"/>
    </dgm:constrLst>
    <dgm:ruleLst/>
    <dgm:forEach name="aNodeForEach" axis="ch" ptType="node">
      <dgm:layoutNode name="compNode">
        <dgm:alg type="composite">
          <dgm:param type="ar" val="1.43"/>
        </dgm:alg>
        <dgm:shape xmlns:r="http://schemas.openxmlformats.org/officeDocument/2006/relationships" r:blip="">
          <dgm:adjLst/>
        </dgm:shape>
        <dgm:presOf/>
        <dgm:choose name="Name3">
          <dgm:if name="Name4" func="var" arg="dir" op="equ" val="norm">
            <dgm:constrLst>
              <dgm:constr type="w" for="ch" forName="childTextVisible" refType="w" fact="0.8"/>
              <dgm:constr type="h" for="ch" forName="childTextVisible" refType="h"/>
              <dgm:constr type="r" for="ch" forName="childTextVisible" refType="w"/>
              <dgm:constr type="w" for="ch" forName="childTextHidden" refType="w" fact="0.6"/>
              <dgm:constr type="h" for="ch" forName="childTextHidden" refType="h"/>
              <dgm:constr type="r" for="ch" forName="childTextHidden" refType="w"/>
              <dgm:constr type="l" for="ch" forName="parentText"/>
              <dgm:constr type="w" for="ch" forName="parentText" refType="w" fact="0.4"/>
              <dgm:constr type="h" for="ch" forName="parentText" refType="w" refFor="ch" refForName="parentText" op="equ"/>
              <dgm:constr type="ctrY" for="ch" forName="parentText" refType="h" fact="0.5"/>
            </dgm:constrLst>
          </dgm:if>
          <dgm:else name="Name5">
            <dgm:constrLst>
              <dgm:constr type="w" for="ch" forName="childTextVisible" refType="w" fact="0.8"/>
              <dgm:constr type="h" for="ch" forName="childTextVisible" refType="h"/>
              <dgm:constr type="l" for="ch" forName="childTextVisible"/>
              <dgm:constr type="w" for="ch" forName="childTextHidden" refType="w" fact="0.6"/>
              <dgm:constr type="h" for="ch" forName="childTextHidden" refType="h"/>
              <dgm:constr type="l" for="ch" forName="childTextHidden"/>
              <dgm:constr type="r" for="ch" forName="parentText" refType="w"/>
              <dgm:constr type="w" for="ch" forName="parentText" refType="w" fact="0.4"/>
              <dgm:constr type="h" for="ch" forName="parentText" refType="w" refFor="ch" refForName="parentText" op="equ"/>
              <dgm:constr type="ctrY" for="ch" forName="parentText" refType="h" fact="0.5"/>
            </dgm:constrLst>
          </dgm:else>
        </dgm:choose>
        <dgm:ruleLst/>
        <dgm:layoutNode name="noGeometry">
          <dgm:alg type="sp"/>
          <dgm:shape xmlns:r="http://schemas.openxmlformats.org/officeDocument/2006/relationships" r:blip="">
            <dgm:adjLst/>
          </dgm:shape>
          <dgm:presOf/>
          <dgm:constrLst/>
          <dgm:ruleLst/>
        </dgm:layoutNode>
        <dgm:layoutNode name="childTextVisible" styleLbl="bgAccFollowNode1">
          <dgm:varLst>
            <dgm:bulletEnabled val="1"/>
          </dgm:varLst>
          <dgm:alg type="sp"/>
          <dgm:choose name="Name6">
            <dgm:if name="Name7" func="var" arg="dir" op="equ" val="norm">
              <dgm:shape xmlns:r="http://schemas.openxmlformats.org/officeDocument/2006/relationships" type="rightArrow" r:blip="">
                <dgm:adjLst>
                  <dgm:adj idx="1" val="0.7"/>
                  <dgm:adj idx="2" val="0.5"/>
                </dgm:adjLst>
              </dgm:shape>
            </dgm:if>
            <dgm:else name="Name8">
              <dgm:shape xmlns:r="http://schemas.openxmlformats.org/officeDocument/2006/relationships" type="leftArrow" r:blip="">
                <dgm:adjLst>
                  <dgm:adj idx="1" val="0.7"/>
                  <dgm:adj idx="2" val="0.5"/>
                </dgm:adjLst>
              </dgm:shape>
            </dgm:else>
          </dgm:choose>
          <dgm:presOf axis="des" ptType="node"/>
          <dgm:constrLst/>
          <dgm:ruleLst/>
        </dgm:layoutNode>
        <dgm:layoutNode name="childTextHidden" styleLbl="bgAccFollowNode1">
          <dgm:choose name="Name9">
            <dgm:if name="Name10" axis="des followSib" ptType="node node" st="1 1" cnt="1 0" func="cnt" op="gte" val="1">
              <dgm:alg type="tx">
                <dgm:param type="stBulletLvl" val="1"/>
                <dgm:param type="txAnchorVertCh" val="mid"/>
              </dgm:alg>
            </dgm:if>
            <dgm:else name="Name11">
              <dgm:alg type="tx">
                <dgm:param type="stBulletLvl" val="2"/>
                <dgm:param type="txAnchorVertCh" val="mid"/>
              </dgm:alg>
            </dgm:else>
          </dgm:choose>
          <dgm:choose name="Name12">
            <dgm:if name="Name13" func="var" arg="dir" op="equ" val="norm">
              <dgm:shape xmlns:r="http://schemas.openxmlformats.org/officeDocument/2006/relationships" type="rightArrow" r:blip="" hideGeom="1">
                <dgm:adjLst>
                  <dgm:adj idx="1" val="0.7"/>
                  <dgm:adj idx="2" val="0.5"/>
                </dgm:adjLst>
              </dgm:shape>
            </dgm:if>
            <dgm:else name="Name14">
              <dgm:shape xmlns:r="http://schemas.openxmlformats.org/officeDocument/2006/relationships" type="leftArrow" r:blip="" hideGeom="1">
                <dgm:adjLst>
                  <dgm:adj idx="1" val="0.7"/>
                  <dgm:adj idx="2" val="0.5"/>
                </dgm:adjLst>
              </dgm:shape>
            </dgm:else>
          </dgm:choose>
          <dgm:presOf axis="des" ptType="node"/>
          <dgm:constrLst>
            <dgm:constr type="secFontSz" refType="primFontSz"/>
            <dgm:constr type="tMarg" refType="primFontSz" fact="0.05"/>
            <dgm:constr type="bMarg" refType="primFontSz" fact="0.05"/>
            <dgm:constr type="rMarg" refType="primFontSz" fact="0.1"/>
            <dgm:constr type="lMarg" refType="primFontSz" fact="0.2"/>
          </dgm:constrLst>
          <dgm:ruleLst>
            <dgm:rule type="primFontSz" val="5" fact="NaN" max="NaN"/>
          </dgm:ruleLst>
        </dgm:layoutNode>
        <dgm:layoutNode name="parentText" styleLbl="node1">
          <dgm:varLst>
            <dgm:chMax val="1"/>
            <dgm:bulletEnabled val="1"/>
          </dgm:varLst>
          <dgm:alg type="tx"/>
          <dgm:shape xmlns:r="http://schemas.openxmlformats.org/officeDocument/2006/relationships" type="ellipse" r:blip="">
            <dgm:adjLst/>
          </dgm:shape>
          <dgm:presOf axis="self"/>
          <dgm:constrLst>
            <dgm:constr type="primFontSz" val="65"/>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choose name="Name15">
        <dgm:if name="Name16" axis="self" ptType="node" func="revPos" op="gte" val="2">
          <dgm:layoutNode name="aSpace">
            <dgm:alg type="sp"/>
            <dgm:shape xmlns:r="http://schemas.openxmlformats.org/officeDocument/2006/relationships" r:blip="">
              <dgm:adjLst/>
            </dgm:shape>
            <dgm:presOf/>
            <dgm:constrLst/>
            <dgm:ruleLst/>
          </dgm:layoutNode>
        </dgm:if>
        <dgm:else name="Name17"/>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matrix3">
  <dgm:title val=""/>
  <dgm:desc val=""/>
  <dgm:catLst>
    <dgm:cat type="matrix" pri="1000"/>
    <dgm:cat type="convert" pri="18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w" for="ch" forName="diamond" refType="w"/>
          <dgm:constr type="h" for="ch" forName="diamond" refType="h"/>
          <dgm:constr type="w" for="ch" forName="quad1" refType="w" fact="0.39"/>
          <dgm:constr type="h" for="ch" forName="quad1" refType="h" fact="0.39"/>
          <dgm:constr type="ctrX" for="ch" forName="quad1" refType="w" fact="0.29"/>
          <dgm:constr type="ctrY" for="ch" forName="quad1" refType="h" fact="0.29"/>
          <dgm:constr type="w" for="ch" forName="quad2" refType="w" fact="0.39"/>
          <dgm:constr type="h" for="ch" forName="quad2" refType="h" fact="0.39"/>
          <dgm:constr type="ctrX" for="ch" forName="quad2" refType="w" fact="0.71"/>
          <dgm:constr type="ctrY" for="ch" forName="quad2" refType="h" fact="0.29"/>
          <dgm:constr type="w" for="ch" forName="quad3" refType="w" fact="0.39"/>
          <dgm:constr type="h" for="ch" forName="quad3" refType="h" fact="0.39"/>
          <dgm:constr type="ctrX" for="ch" forName="quad3" refType="w" fact="0.29"/>
          <dgm:constr type="ctrY" for="ch" forName="quad3" refType="h" fact="0.71"/>
          <dgm:constr type="w" for="ch" forName="quad4" refType="w" fact="0.39"/>
          <dgm:constr type="h" for="ch" forName="quad4" refType="h" fact="0.39"/>
          <dgm:constr type="ctrX" for="ch" forName="quad4" refType="w" fact="0.71"/>
          <dgm:constr type="ctrY" for="ch" forName="quad4" refType="h" fact="0.71"/>
          <dgm:constr type="primFontSz" for="des" ptType="node" op="equ" val="65"/>
        </dgm:constrLst>
      </dgm:if>
      <dgm:else name="Name2">
        <dgm:constrLst>
          <dgm:constr type="w" for="ch" forName="diamond" refType="w"/>
          <dgm:constr type="h" for="ch" forName="diamond" refType="h"/>
          <dgm:constr type="w" for="ch" forName="quad1" refType="w" fact="0.39"/>
          <dgm:constr type="h" for="ch" forName="quad1" refType="h" fact="0.39"/>
          <dgm:constr type="ctrX" for="ch" forName="quad1" refType="w" fact="0.71"/>
          <dgm:constr type="ctrY" for="ch" forName="quad1" refType="h" fact="0.29"/>
          <dgm:constr type="w" for="ch" forName="quad2" refType="w" fact="0.39"/>
          <dgm:constr type="h" for="ch" forName="quad2" refType="h" fact="0.39"/>
          <dgm:constr type="ctrX" for="ch" forName="quad2" refType="w" fact="0.29"/>
          <dgm:constr type="ctrY" for="ch" forName="quad2" refType="h" fact="0.29"/>
          <dgm:constr type="w" for="ch" forName="quad3" refType="w" fact="0.39"/>
          <dgm:constr type="h" for="ch" forName="quad3" refType="h" fact="0.39"/>
          <dgm:constr type="ctrX" for="ch" forName="quad3" refType="w" fact="0.71"/>
          <dgm:constr type="ctrY" for="ch" forName="quad3" refType="h" fact="0.71"/>
          <dgm:constr type="w" for="ch" forName="quad4" refType="w" fact="0.39"/>
          <dgm:constr type="h" for="ch" forName="quad4" refType="h" fact="0.39"/>
          <dgm:constr type="ctrX" for="ch" forName="quad4" refType="w" fact="0.29"/>
          <dgm:constr type="ctrY" for="ch" forName="quad4" refType="h" fact="0.71"/>
          <dgm:constr type="primFontSz" for="des" ptType="node" op="equ" val="65"/>
        </dgm:constrLst>
      </dgm:else>
    </dgm:choose>
    <dgm:ruleLst/>
    <dgm:choose name="Name3">
      <dgm:if name="Name4" axis="ch" ptType="node" func="cnt" op="gte" val="1">
        <dgm:layoutNode name="diamond" styleLbl="bgShp">
          <dgm:alg type="sp"/>
          <dgm:shape xmlns:r="http://schemas.openxmlformats.org/officeDocument/2006/relationships" type="diamond" r:blip="">
            <dgm:adjLst/>
          </dgm:shape>
          <dgm:presOf/>
          <dgm:constrLst>
            <dgm:constr type="w" refType="h" op="equ"/>
          </dgm:constrLst>
          <dgm:ruleLst/>
        </dgm:layoutNode>
        <dgm:layoutNode name="quad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layout3.xml><?xml version="1.0" encoding="utf-8"?>
<dgm:layoutDef xmlns:dgm="http://schemas.openxmlformats.org/drawingml/2006/diagram" xmlns:a="http://schemas.openxmlformats.org/drawingml/2006/main" uniqueId="urn:microsoft.com/office/officeart/2005/8/layout/matrix3">
  <dgm:title val=""/>
  <dgm:desc val=""/>
  <dgm:catLst>
    <dgm:cat type="matrix" pri="1000"/>
    <dgm:cat type="convert" pri="18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w" for="ch" forName="diamond" refType="w"/>
          <dgm:constr type="h" for="ch" forName="diamond" refType="h"/>
          <dgm:constr type="w" for="ch" forName="quad1" refType="w" fact="0.39"/>
          <dgm:constr type="h" for="ch" forName="quad1" refType="h" fact="0.39"/>
          <dgm:constr type="ctrX" for="ch" forName="quad1" refType="w" fact="0.29"/>
          <dgm:constr type="ctrY" for="ch" forName="quad1" refType="h" fact="0.29"/>
          <dgm:constr type="w" for="ch" forName="quad2" refType="w" fact="0.39"/>
          <dgm:constr type="h" for="ch" forName="quad2" refType="h" fact="0.39"/>
          <dgm:constr type="ctrX" for="ch" forName="quad2" refType="w" fact="0.71"/>
          <dgm:constr type="ctrY" for="ch" forName="quad2" refType="h" fact="0.29"/>
          <dgm:constr type="w" for="ch" forName="quad3" refType="w" fact="0.39"/>
          <dgm:constr type="h" for="ch" forName="quad3" refType="h" fact="0.39"/>
          <dgm:constr type="ctrX" for="ch" forName="quad3" refType="w" fact="0.29"/>
          <dgm:constr type="ctrY" for="ch" forName="quad3" refType="h" fact="0.71"/>
          <dgm:constr type="w" for="ch" forName="quad4" refType="w" fact="0.39"/>
          <dgm:constr type="h" for="ch" forName="quad4" refType="h" fact="0.39"/>
          <dgm:constr type="ctrX" for="ch" forName="quad4" refType="w" fact="0.71"/>
          <dgm:constr type="ctrY" for="ch" forName="quad4" refType="h" fact="0.71"/>
          <dgm:constr type="primFontSz" for="des" ptType="node" op="equ" val="65"/>
        </dgm:constrLst>
      </dgm:if>
      <dgm:else name="Name2">
        <dgm:constrLst>
          <dgm:constr type="w" for="ch" forName="diamond" refType="w"/>
          <dgm:constr type="h" for="ch" forName="diamond" refType="h"/>
          <dgm:constr type="w" for="ch" forName="quad1" refType="w" fact="0.39"/>
          <dgm:constr type="h" for="ch" forName="quad1" refType="h" fact="0.39"/>
          <dgm:constr type="ctrX" for="ch" forName="quad1" refType="w" fact="0.71"/>
          <dgm:constr type="ctrY" for="ch" forName="quad1" refType="h" fact="0.29"/>
          <dgm:constr type="w" for="ch" forName="quad2" refType="w" fact="0.39"/>
          <dgm:constr type="h" for="ch" forName="quad2" refType="h" fact="0.39"/>
          <dgm:constr type="ctrX" for="ch" forName="quad2" refType="w" fact="0.29"/>
          <dgm:constr type="ctrY" for="ch" forName="quad2" refType="h" fact="0.29"/>
          <dgm:constr type="w" for="ch" forName="quad3" refType="w" fact="0.39"/>
          <dgm:constr type="h" for="ch" forName="quad3" refType="h" fact="0.39"/>
          <dgm:constr type="ctrX" for="ch" forName="quad3" refType="w" fact="0.71"/>
          <dgm:constr type="ctrY" for="ch" forName="quad3" refType="h" fact="0.71"/>
          <dgm:constr type="w" for="ch" forName="quad4" refType="w" fact="0.39"/>
          <dgm:constr type="h" for="ch" forName="quad4" refType="h" fact="0.39"/>
          <dgm:constr type="ctrX" for="ch" forName="quad4" refType="w" fact="0.29"/>
          <dgm:constr type="ctrY" for="ch" forName="quad4" refType="h" fact="0.71"/>
          <dgm:constr type="primFontSz" for="des" ptType="node" op="equ" val="65"/>
        </dgm:constrLst>
      </dgm:else>
    </dgm:choose>
    <dgm:ruleLst/>
    <dgm:choose name="Name3">
      <dgm:if name="Name4" axis="ch" ptType="node" func="cnt" op="gte" val="1">
        <dgm:layoutNode name="diamond" styleLbl="bgShp">
          <dgm:alg type="sp"/>
          <dgm:shape xmlns:r="http://schemas.openxmlformats.org/officeDocument/2006/relationships" type="diamond" r:blip="">
            <dgm:adjLst/>
          </dgm:shape>
          <dgm:presOf/>
          <dgm:constrLst>
            <dgm:constr type="w" refType="h" op="equ"/>
          </dgm:constrLst>
          <dgm:ruleLst/>
        </dgm:layoutNode>
        <dgm:layoutNode name="quad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layout4.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bProcess2">
  <dgm:title val=""/>
  <dgm:desc val=""/>
  <dgm:catLst>
    <dgm:cat type="process" pri="24000"/>
  </dgm:catLst>
  <dgm:sampData>
    <dgm:dataModel>
      <dgm:ptLst>
        <dgm:pt modelId="0" type="doc"/>
        <dgm:pt modelId="1">
          <dgm:prSet phldr="1"/>
        </dgm:pt>
        <dgm:pt modelId="2">
          <dgm:prSet phldr="1"/>
        </dgm:pt>
        <dgm:pt modelId="3">
          <dgm:prSet phldr="1"/>
        </dgm:pt>
        <dgm:pt modelId="4">
          <dgm:prSet phldr="1"/>
        </dgm:pt>
        <dgm:pt modelId="5">
          <dgm:prSet phldr="1"/>
        </dgm:pt>
        <dgm:pt modelId="6">
          <dgm:prSet phldr="1"/>
        </dgm:pt>
        <dgm:pt modelId="7">
          <dgm:prSet phldr="1"/>
        </dgm:pt>
        <dgm:pt modelId="8">
          <dgm:prSet phldr="1"/>
        </dgm:pt>
        <dgm:pt modelId="9">
          <dgm:prSet phldr="1"/>
        </dgm:pt>
      </dgm:ptLst>
      <dgm:cxnLst>
        <dgm:cxn modelId="10" srcId="0" destId="1" srcOrd="0" destOrd="0"/>
        <dgm:cxn modelId="11" srcId="0" destId="2" srcOrd="1" destOrd="0"/>
        <dgm:cxn modelId="12" srcId="0" destId="3" srcOrd="2" destOrd="0"/>
        <dgm:cxn modelId="13" srcId="0" destId="4" srcOrd="3" destOrd="0"/>
        <dgm:cxn modelId="14" srcId="0" destId="5" srcOrd="4" destOrd="0"/>
        <dgm:cxn modelId="15" srcId="0" destId="6" srcOrd="5" destOrd="0"/>
        <dgm:cxn modelId="16" srcId="0" destId="7" srcOrd="6" destOrd="0"/>
        <dgm:cxn modelId="17" srcId="0" destId="8" srcOrd="7" destOrd="0"/>
        <dgm:cxn modelId="18" srcId="0" destId="9" srcOrd="8"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dgm:varLst>
    <dgm:choose name="Name0">
      <dgm:if name="Name1" func="var" arg="dir" op="equ" val="norm">
        <dgm:alg type="snake">
          <dgm:param type="grDir" val="tL"/>
          <dgm:param type="flowDir" val="col"/>
          <dgm:param type="contDir" val="revDir"/>
        </dgm:alg>
      </dgm:if>
      <dgm:else name="Name2">
        <dgm:alg type="snake">
          <dgm:param type="grDir" val="tR"/>
          <dgm:param type="flowDir" val="col"/>
          <dgm:param type="contDir" val="revDir"/>
        </dgm:alg>
      </dgm:else>
    </dgm:choose>
    <dgm:shape xmlns:r="http://schemas.openxmlformats.org/officeDocument/2006/relationships" r:blip="">
      <dgm:adjLst/>
    </dgm:shape>
    <dgm:presOf/>
    <dgm:constrLst>
      <dgm:constr type="w" for="ch" forName="firstNode" refType="w"/>
      <dgm:constr type="w" for="ch" forName="lastNode" refType="w" refFor="ch" refForName="firstNode" op="equ"/>
      <dgm:constr type="w" for="ch" forName="middleNode" refType="w" refFor="ch" refForName="firstNode" op="equ"/>
      <dgm:constr type="h" for="ch" ptType="sibTrans" refType="w" refFor="ch" refForName="middleNode" op="equ" fact="0.35"/>
      <dgm:constr type="sp" refType="w" refFor="ch" refForName="middleNode" fact="0.5"/>
      <dgm:constr type="connDist" for="des" ptType="sibTrans" op="equ"/>
      <dgm:constr type="primFontSz" for="ch" forName="firstNode" val="65"/>
      <dgm:constr type="primFontSz" for="ch" forName="lastNode" refType="primFontSz" refFor="ch" refForName="firstNode" op="equ"/>
      <dgm:constr type="primFontSz" for="des" forName="shape" val="65"/>
      <dgm:constr type="primFontSz" for="des" forName="shape" refType="primFontSz" refFor="ch" refForName="firstNode" op="lte"/>
      <dgm:constr type="primFontSz" for="des" forName="shape" refType="primFontSz" refFor="ch" refForName="lastNode" op="lte"/>
    </dgm:constrLst>
    <dgm:ruleLst/>
    <dgm:forEach name="Name3" axis="ch" ptType="node">
      <dgm:choose name="Name4">
        <dgm:if name="Name5" axis="self" ptType="node" func="pos" op="equ" val="1">
          <dgm:layoutNode name="first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if>
        <dgm:if name="Name6" axis="self" ptType="node" func="revPos" op="equ" val="1">
          <dgm:layoutNode name="last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if>
        <dgm:else name="Name7">
          <dgm:layoutNode name="middleNode">
            <dgm:alg type="composite"/>
            <dgm:shape xmlns:r="http://schemas.openxmlformats.org/officeDocument/2006/relationships" r:blip="">
              <dgm:adjLst/>
            </dgm:shape>
            <dgm:presOf/>
            <dgm:constrLst>
              <dgm:constr type="h" refType="w"/>
              <dgm:constr type="w" for="ch" forName="padding" refType="w"/>
              <dgm:constr type="h" for="ch" forName="padding" refType="h"/>
              <dgm:constr type="w" for="ch" forName="shape" refType="w" fact="0.667"/>
              <dgm:constr type="h" for="ch" forName="shape" refType="h" fact="0.667"/>
              <dgm:constr type="ctrX" for="ch" forName="shape" refType="w" fact="0.5"/>
              <dgm:constr type="ctrY" for="ch" forName="shape" refType="h" fact="0.5"/>
            </dgm:constrLst>
            <dgm:ruleLst/>
            <dgm:layoutNode name="padding">
              <dgm:alg type="sp"/>
              <dgm:shape xmlns:r="http://schemas.openxmlformats.org/officeDocument/2006/relationships" type="ellipse" r:blip="" hideGeom="1">
                <dgm:adjLst/>
              </dgm:shape>
              <dgm:presOf/>
              <dgm:constrLst/>
              <dgm:ruleLst/>
            </dgm:layoutNode>
            <dgm:layoutNode name="shap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else>
      </dgm:choose>
      <dgm:forEach name="Name8" axis="followSib" ptType="sibTrans" cnt="1">
        <dgm:layoutNode name="sibTrans">
          <dgm:choose name="Name9">
            <dgm:if name="Name10" func="var" arg="dir" op="equ" val="norm">
              <dgm:choose name="Name11">
                <dgm:if name="Name12" axis="self" ptType="sibTrans" func="pos" op="equ" val="1">
                  <dgm:alg type="conn">
                    <dgm:param type="begPts" val="auto"/>
                    <dgm:param type="endPts" val="auto"/>
                    <dgm:param type="srcNode" val="firstNode"/>
                    <dgm:param type="dstNode" val="shape"/>
                  </dgm:alg>
                </dgm:if>
                <dgm:if name="Name13" axis="self" ptType="sibTrans" func="revPos" op="equ" val="1">
                  <dgm:alg type="conn">
                    <dgm:param type="begPts" val="auto"/>
                    <dgm:param type="endPts" val="auto"/>
                    <dgm:param type="srcNode" val="shape"/>
                    <dgm:param type="dstNode" val="lastNode"/>
                  </dgm:alg>
                </dgm:if>
                <dgm:else name="Name14">
                  <dgm:alg type="conn">
                    <dgm:param type="begPts" val="auto"/>
                    <dgm:param type="endPts" val="auto"/>
                    <dgm:param type="srcNode" val="shape"/>
                    <dgm:param type="dstNode" val="shape"/>
                  </dgm:alg>
                </dgm:else>
              </dgm:choose>
            </dgm:if>
            <dgm:else name="Name15">
              <dgm:choose name="Name16">
                <dgm:if name="Name17" axis="self" ptType="sibTrans" func="pos" op="equ" val="1">
                  <dgm:alg type="conn">
                    <dgm:param type="begPts" val="auto"/>
                    <dgm:param type="endPts" val="auto"/>
                    <dgm:param type="srcNode" val="firstNode"/>
                    <dgm:param type="dstNode" val="shape"/>
                  </dgm:alg>
                </dgm:if>
                <dgm:if name="Name18" axis="self" ptType="sibTrans" func="revPos" op="equ" val="1">
                  <dgm:alg type="conn">
                    <dgm:param type="begPts" val="auto"/>
                    <dgm:param type="endPts" val="auto"/>
                    <dgm:param type="srcNode" val="shape"/>
                    <dgm:param type="dstNode" val="lastNode"/>
                  </dgm:alg>
                </dgm:if>
                <dgm:else name="Name19">
                  <dgm:alg type="conn">
                    <dgm:param type="begPts" val="auto"/>
                    <dgm:param type="endPts" val="auto"/>
                    <dgm:param type="srcNode" val="shape"/>
                    <dgm:param type="dstNode" val="shape"/>
                  </dgm:alg>
                </dgm:else>
              </dgm:choose>
            </dgm:else>
          </dgm:choose>
          <dgm:shape xmlns:r="http://schemas.openxmlformats.org/officeDocument/2006/relationships" rot="90" type="triangle" r:blip="">
            <dgm:adjLst/>
          </dgm:shape>
          <dgm:presOf axis="self"/>
          <dgm:constrLst>
            <dgm:constr type="w" refType="h"/>
            <dgm:constr type="connDist"/>
            <dgm:constr type="begPad" refType="connDist" fact="0.25"/>
            <dgm:constr type="endPad" refType="connDist" fact="0.22"/>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hProcess6">
  <dgm:title val=""/>
  <dgm:desc val=""/>
  <dgm:catLst>
    <dgm:cat type="process"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theList">
    <dgm:varLst>
      <dgm:dir/>
      <dgm:animLvl val="lvl"/>
      <dgm:resizeHandles val="exact"/>
    </dgm:varLst>
    <dgm:choose name="Name0">
      <dgm:if name="Name1" func="var" arg="dir" op="equ" val="norm">
        <dgm:alg type="lin">
          <dgm:param type="linDir" val="fromL"/>
          <dgm:param type="nodeHorzAlign" val="l"/>
        </dgm:alg>
      </dgm:if>
      <dgm:else name="Name2">
        <dgm:alg type="lin">
          <dgm:param type="linDir" val="fromR"/>
          <dgm:param type="nodeHorzAlign" val="r"/>
        </dgm:alg>
      </dgm:else>
    </dgm:choose>
    <dgm:shape xmlns:r="http://schemas.openxmlformats.org/officeDocument/2006/relationships" r:blip="">
      <dgm:adjLst/>
    </dgm:shape>
    <dgm:presOf/>
    <dgm:constrLst>
      <dgm:constr type="w" for="ch" forName="compNode" refType="w"/>
      <dgm:constr type="h" for="ch" forName="compNode" refType="w" refFor="ch" refForName="compNode" fact="0.7"/>
      <dgm:constr type="ctrY" for="ch" forName="compNode" refType="h" fact="0.5"/>
      <dgm:constr type="w" for="ch" forName="aSpace" refType="w" fact="0.05"/>
      <dgm:constr type="primFontSz" for="des" forName="childTextHidden" op="equ" val="65"/>
      <dgm:constr type="primFontSz" for="des" forName="parentText" op="equ"/>
    </dgm:constrLst>
    <dgm:ruleLst/>
    <dgm:forEach name="aNodeForEach" axis="ch" ptType="node">
      <dgm:layoutNode name="compNode">
        <dgm:alg type="composite">
          <dgm:param type="ar" val="1.43"/>
        </dgm:alg>
        <dgm:shape xmlns:r="http://schemas.openxmlformats.org/officeDocument/2006/relationships" r:blip="">
          <dgm:adjLst/>
        </dgm:shape>
        <dgm:presOf/>
        <dgm:choose name="Name3">
          <dgm:if name="Name4" func="var" arg="dir" op="equ" val="norm">
            <dgm:constrLst>
              <dgm:constr type="w" for="ch" forName="childTextVisible" refType="w" fact="0.8"/>
              <dgm:constr type="h" for="ch" forName="childTextVisible" refType="h"/>
              <dgm:constr type="r" for="ch" forName="childTextVisible" refType="w"/>
              <dgm:constr type="w" for="ch" forName="childTextHidden" refType="w" fact="0.6"/>
              <dgm:constr type="h" for="ch" forName="childTextHidden" refType="h"/>
              <dgm:constr type="r" for="ch" forName="childTextHidden" refType="w"/>
              <dgm:constr type="l" for="ch" forName="parentText"/>
              <dgm:constr type="w" for="ch" forName="parentText" refType="w" fact="0.4"/>
              <dgm:constr type="h" for="ch" forName="parentText" refType="w" refFor="ch" refForName="parentText" op="equ"/>
              <dgm:constr type="ctrY" for="ch" forName="parentText" refType="h" fact="0.5"/>
            </dgm:constrLst>
          </dgm:if>
          <dgm:else name="Name5">
            <dgm:constrLst>
              <dgm:constr type="w" for="ch" forName="childTextVisible" refType="w" fact="0.8"/>
              <dgm:constr type="h" for="ch" forName="childTextVisible" refType="h"/>
              <dgm:constr type="l" for="ch" forName="childTextVisible"/>
              <dgm:constr type="w" for="ch" forName="childTextHidden" refType="w" fact="0.6"/>
              <dgm:constr type="h" for="ch" forName="childTextHidden" refType="h"/>
              <dgm:constr type="l" for="ch" forName="childTextHidden"/>
              <dgm:constr type="r" for="ch" forName="parentText" refType="w"/>
              <dgm:constr type="w" for="ch" forName="parentText" refType="w" fact="0.4"/>
              <dgm:constr type="h" for="ch" forName="parentText" refType="w" refFor="ch" refForName="parentText" op="equ"/>
              <dgm:constr type="ctrY" for="ch" forName="parentText" refType="h" fact="0.5"/>
            </dgm:constrLst>
          </dgm:else>
        </dgm:choose>
        <dgm:ruleLst/>
        <dgm:layoutNode name="noGeometry">
          <dgm:alg type="sp"/>
          <dgm:shape xmlns:r="http://schemas.openxmlformats.org/officeDocument/2006/relationships" r:blip="">
            <dgm:adjLst/>
          </dgm:shape>
          <dgm:presOf/>
          <dgm:constrLst/>
          <dgm:ruleLst/>
        </dgm:layoutNode>
        <dgm:layoutNode name="childTextVisible" styleLbl="bgAccFollowNode1">
          <dgm:varLst>
            <dgm:bulletEnabled val="1"/>
          </dgm:varLst>
          <dgm:alg type="sp"/>
          <dgm:choose name="Name6">
            <dgm:if name="Name7" func="var" arg="dir" op="equ" val="norm">
              <dgm:shape xmlns:r="http://schemas.openxmlformats.org/officeDocument/2006/relationships" type="rightArrow" r:blip="">
                <dgm:adjLst>
                  <dgm:adj idx="1" val="0.7"/>
                  <dgm:adj idx="2" val="0.5"/>
                </dgm:adjLst>
              </dgm:shape>
            </dgm:if>
            <dgm:else name="Name8">
              <dgm:shape xmlns:r="http://schemas.openxmlformats.org/officeDocument/2006/relationships" type="leftArrow" r:blip="">
                <dgm:adjLst>
                  <dgm:adj idx="1" val="0.7"/>
                  <dgm:adj idx="2" val="0.5"/>
                </dgm:adjLst>
              </dgm:shape>
            </dgm:else>
          </dgm:choose>
          <dgm:presOf axis="des" ptType="node"/>
          <dgm:constrLst/>
          <dgm:ruleLst/>
        </dgm:layoutNode>
        <dgm:layoutNode name="childTextHidden" styleLbl="bgAccFollowNode1">
          <dgm:choose name="Name9">
            <dgm:if name="Name10" axis="des followSib" ptType="node node" st="1 1" cnt="1 0" func="cnt" op="gte" val="1">
              <dgm:alg type="tx">
                <dgm:param type="stBulletLvl" val="1"/>
                <dgm:param type="txAnchorVertCh" val="mid"/>
              </dgm:alg>
            </dgm:if>
            <dgm:else name="Name11">
              <dgm:alg type="tx">
                <dgm:param type="stBulletLvl" val="2"/>
                <dgm:param type="txAnchorVertCh" val="mid"/>
              </dgm:alg>
            </dgm:else>
          </dgm:choose>
          <dgm:choose name="Name12">
            <dgm:if name="Name13" func="var" arg="dir" op="equ" val="norm">
              <dgm:shape xmlns:r="http://schemas.openxmlformats.org/officeDocument/2006/relationships" type="rightArrow" r:blip="" hideGeom="1">
                <dgm:adjLst>
                  <dgm:adj idx="1" val="0.7"/>
                  <dgm:adj idx="2" val="0.5"/>
                </dgm:adjLst>
              </dgm:shape>
            </dgm:if>
            <dgm:else name="Name14">
              <dgm:shape xmlns:r="http://schemas.openxmlformats.org/officeDocument/2006/relationships" type="leftArrow" r:blip="" hideGeom="1">
                <dgm:adjLst>
                  <dgm:adj idx="1" val="0.7"/>
                  <dgm:adj idx="2" val="0.5"/>
                </dgm:adjLst>
              </dgm:shape>
            </dgm:else>
          </dgm:choose>
          <dgm:presOf axis="des" ptType="node"/>
          <dgm:constrLst>
            <dgm:constr type="secFontSz" refType="primFontSz"/>
            <dgm:constr type="tMarg" refType="primFontSz" fact="0.05"/>
            <dgm:constr type="bMarg" refType="primFontSz" fact="0.05"/>
            <dgm:constr type="rMarg" refType="primFontSz" fact="0.1"/>
            <dgm:constr type="lMarg" refType="primFontSz" fact="0.2"/>
          </dgm:constrLst>
          <dgm:ruleLst>
            <dgm:rule type="primFontSz" val="5" fact="NaN" max="NaN"/>
          </dgm:ruleLst>
        </dgm:layoutNode>
        <dgm:layoutNode name="parentText" styleLbl="node1">
          <dgm:varLst>
            <dgm:chMax val="1"/>
            <dgm:bulletEnabled val="1"/>
          </dgm:varLst>
          <dgm:alg type="tx"/>
          <dgm:shape xmlns:r="http://schemas.openxmlformats.org/officeDocument/2006/relationships" type="ellipse" r:blip="">
            <dgm:adjLst/>
          </dgm:shape>
          <dgm:presOf axis="self"/>
          <dgm:constrLst>
            <dgm:constr type="primFontSz" val="65"/>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choose name="Name15">
        <dgm:if name="Name16" axis="self" ptType="node" func="revPos" op="gte" val="2">
          <dgm:layoutNode name="aSpace">
            <dgm:alg type="sp"/>
            <dgm:shape xmlns:r="http://schemas.openxmlformats.org/officeDocument/2006/relationships" r:blip="">
              <dgm:adjLst/>
            </dgm:shape>
            <dgm:presOf/>
            <dgm:constrLst/>
            <dgm:ruleLst/>
          </dgm:layoutNode>
        </dgm:if>
        <dgm:else name="Name17"/>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smtClean="0"/>
              <a:t>Образец заголовка</a:t>
            </a:r>
            <a:endParaRPr lang="ru-RU"/>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EA3F85BC-38AE-4B3A-AF03-73A1B3191554}" type="datetimeFigureOut">
              <a:rPr lang="ru-RU" smtClean="0"/>
              <a:t>26.01.2016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02D89F4-5B6E-4119-B0ED-DA46A0E9CE7E}" type="slidenum">
              <a:rPr lang="ru-RU" smtClean="0"/>
              <a:t>‹#›</a:t>
            </a:fld>
            <a:endParaRPr lang="ru-RU"/>
          </a:p>
        </p:txBody>
      </p:sp>
    </p:spTree>
    <p:extLst>
      <p:ext uri="{BB962C8B-B14F-4D97-AF65-F5344CB8AC3E}">
        <p14:creationId xmlns:p14="http://schemas.microsoft.com/office/powerpoint/2010/main" val="11323079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EA3F85BC-38AE-4B3A-AF03-73A1B3191554}" type="datetimeFigureOut">
              <a:rPr lang="ru-RU" smtClean="0"/>
              <a:t>26.01.2016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02D89F4-5B6E-4119-B0ED-DA46A0E9CE7E}" type="slidenum">
              <a:rPr lang="ru-RU" smtClean="0"/>
              <a:t>‹#›</a:t>
            </a:fld>
            <a:endParaRPr lang="ru-RU"/>
          </a:p>
        </p:txBody>
      </p:sp>
    </p:spTree>
    <p:extLst>
      <p:ext uri="{BB962C8B-B14F-4D97-AF65-F5344CB8AC3E}">
        <p14:creationId xmlns:p14="http://schemas.microsoft.com/office/powerpoint/2010/main" val="31079573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EA3F85BC-38AE-4B3A-AF03-73A1B3191554}" type="datetimeFigureOut">
              <a:rPr lang="ru-RU" smtClean="0"/>
              <a:t>26.01.2016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02D89F4-5B6E-4119-B0ED-DA46A0E9CE7E}" type="slidenum">
              <a:rPr lang="ru-RU" smtClean="0"/>
              <a:t>‹#›</a:t>
            </a:fld>
            <a:endParaRPr lang="ru-RU"/>
          </a:p>
        </p:txBody>
      </p:sp>
    </p:spTree>
    <p:extLst>
      <p:ext uri="{BB962C8B-B14F-4D97-AF65-F5344CB8AC3E}">
        <p14:creationId xmlns:p14="http://schemas.microsoft.com/office/powerpoint/2010/main" val="4018102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EA3F85BC-38AE-4B3A-AF03-73A1B3191554}" type="datetimeFigureOut">
              <a:rPr lang="ru-RU" smtClean="0"/>
              <a:t>26.01.2016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02D89F4-5B6E-4119-B0ED-DA46A0E9CE7E}" type="slidenum">
              <a:rPr lang="ru-RU" smtClean="0"/>
              <a:t>‹#›</a:t>
            </a:fld>
            <a:endParaRPr lang="ru-RU"/>
          </a:p>
        </p:txBody>
      </p:sp>
    </p:spTree>
    <p:extLst>
      <p:ext uri="{BB962C8B-B14F-4D97-AF65-F5344CB8AC3E}">
        <p14:creationId xmlns:p14="http://schemas.microsoft.com/office/powerpoint/2010/main" val="28303438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smtClean="0"/>
              <a:t>Образец заголовка</a:t>
            </a:r>
            <a:endParaRPr lang="ru-RU"/>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EA3F85BC-38AE-4B3A-AF03-73A1B3191554}" type="datetimeFigureOut">
              <a:rPr lang="ru-RU" smtClean="0"/>
              <a:t>26.01.2016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02D89F4-5B6E-4119-B0ED-DA46A0E9CE7E}" type="slidenum">
              <a:rPr lang="ru-RU" smtClean="0"/>
              <a:t>‹#›</a:t>
            </a:fld>
            <a:endParaRPr lang="ru-RU"/>
          </a:p>
        </p:txBody>
      </p:sp>
    </p:spTree>
    <p:extLst>
      <p:ext uri="{BB962C8B-B14F-4D97-AF65-F5344CB8AC3E}">
        <p14:creationId xmlns:p14="http://schemas.microsoft.com/office/powerpoint/2010/main" val="24108767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838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6172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EA3F85BC-38AE-4B3A-AF03-73A1B3191554}" type="datetimeFigureOut">
              <a:rPr lang="ru-RU" smtClean="0"/>
              <a:t>26.01.2016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502D89F4-5B6E-4119-B0ED-DA46A0E9CE7E}" type="slidenum">
              <a:rPr lang="ru-RU" smtClean="0"/>
              <a:t>‹#›</a:t>
            </a:fld>
            <a:endParaRPr lang="ru-RU"/>
          </a:p>
        </p:txBody>
      </p:sp>
    </p:spTree>
    <p:extLst>
      <p:ext uri="{BB962C8B-B14F-4D97-AF65-F5344CB8AC3E}">
        <p14:creationId xmlns:p14="http://schemas.microsoft.com/office/powerpoint/2010/main" val="30488978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smtClean="0"/>
              <a:t>Образец заголовка</a:t>
            </a:r>
            <a:endParaRPr lang="ru-RU"/>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EA3F85BC-38AE-4B3A-AF03-73A1B3191554}" type="datetimeFigureOut">
              <a:rPr lang="ru-RU" smtClean="0"/>
              <a:t>26.01.2016</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502D89F4-5B6E-4119-B0ED-DA46A0E9CE7E}" type="slidenum">
              <a:rPr lang="ru-RU" smtClean="0"/>
              <a:t>‹#›</a:t>
            </a:fld>
            <a:endParaRPr lang="ru-RU"/>
          </a:p>
        </p:txBody>
      </p:sp>
    </p:spTree>
    <p:extLst>
      <p:ext uri="{BB962C8B-B14F-4D97-AF65-F5344CB8AC3E}">
        <p14:creationId xmlns:p14="http://schemas.microsoft.com/office/powerpoint/2010/main" val="31994857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EA3F85BC-38AE-4B3A-AF03-73A1B3191554}" type="datetimeFigureOut">
              <a:rPr lang="ru-RU" smtClean="0"/>
              <a:t>26.01.2016</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502D89F4-5B6E-4119-B0ED-DA46A0E9CE7E}" type="slidenum">
              <a:rPr lang="ru-RU" smtClean="0"/>
              <a:t>‹#›</a:t>
            </a:fld>
            <a:endParaRPr lang="ru-RU"/>
          </a:p>
        </p:txBody>
      </p:sp>
    </p:spTree>
    <p:extLst>
      <p:ext uri="{BB962C8B-B14F-4D97-AF65-F5344CB8AC3E}">
        <p14:creationId xmlns:p14="http://schemas.microsoft.com/office/powerpoint/2010/main" val="14057358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EA3F85BC-38AE-4B3A-AF03-73A1B3191554}" type="datetimeFigureOut">
              <a:rPr lang="ru-RU" smtClean="0"/>
              <a:t>26.01.2016</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502D89F4-5B6E-4119-B0ED-DA46A0E9CE7E}" type="slidenum">
              <a:rPr lang="ru-RU" smtClean="0"/>
              <a:t>‹#›</a:t>
            </a:fld>
            <a:endParaRPr lang="ru-RU"/>
          </a:p>
        </p:txBody>
      </p:sp>
    </p:spTree>
    <p:extLst>
      <p:ext uri="{BB962C8B-B14F-4D97-AF65-F5344CB8AC3E}">
        <p14:creationId xmlns:p14="http://schemas.microsoft.com/office/powerpoint/2010/main" val="27957727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EA3F85BC-38AE-4B3A-AF03-73A1B3191554}" type="datetimeFigureOut">
              <a:rPr lang="ru-RU" smtClean="0"/>
              <a:t>26.01.2016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502D89F4-5B6E-4119-B0ED-DA46A0E9CE7E}" type="slidenum">
              <a:rPr lang="ru-RU" smtClean="0"/>
              <a:t>‹#›</a:t>
            </a:fld>
            <a:endParaRPr lang="ru-RU"/>
          </a:p>
        </p:txBody>
      </p:sp>
    </p:spTree>
    <p:extLst>
      <p:ext uri="{BB962C8B-B14F-4D97-AF65-F5344CB8AC3E}">
        <p14:creationId xmlns:p14="http://schemas.microsoft.com/office/powerpoint/2010/main" val="4400701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EA3F85BC-38AE-4B3A-AF03-73A1B3191554}" type="datetimeFigureOut">
              <a:rPr lang="ru-RU" smtClean="0"/>
              <a:t>26.01.2016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502D89F4-5B6E-4119-B0ED-DA46A0E9CE7E}" type="slidenum">
              <a:rPr lang="ru-RU" smtClean="0"/>
              <a:t>‹#›</a:t>
            </a:fld>
            <a:endParaRPr lang="ru-RU"/>
          </a:p>
        </p:txBody>
      </p:sp>
    </p:spTree>
    <p:extLst>
      <p:ext uri="{BB962C8B-B14F-4D97-AF65-F5344CB8AC3E}">
        <p14:creationId xmlns:p14="http://schemas.microsoft.com/office/powerpoint/2010/main" val="263956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89000">
              <a:schemeClr val="accent5">
                <a:lumMod val="20000"/>
                <a:lumOff val="80000"/>
              </a:schemeClr>
            </a:gs>
            <a:gs pos="37000">
              <a:schemeClr val="accent6">
                <a:lumMod val="40000"/>
                <a:lumOff val="60000"/>
                <a:alpha val="77000"/>
              </a:schemeClr>
            </a:gs>
            <a:gs pos="74000">
              <a:schemeClr val="accent1">
                <a:lumMod val="45000"/>
                <a:lumOff val="55000"/>
              </a:schemeClr>
            </a:gs>
            <a:gs pos="83000">
              <a:schemeClr val="accent1">
                <a:lumMod val="45000"/>
                <a:lumOff val="55000"/>
              </a:schemeClr>
            </a:gs>
            <a:gs pos="95628">
              <a:schemeClr val="accent6">
                <a:lumMod val="40000"/>
                <a:lumOff val="60000"/>
              </a:schemeClr>
            </a:gs>
            <a:gs pos="48000">
              <a:schemeClr val="accent6">
                <a:lumMod val="20000"/>
                <a:lumOff val="80000"/>
              </a:schemeClr>
            </a:gs>
          </a:gsLst>
          <a:lin ang="5400000" scaled="1"/>
          <a:tileRect/>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3F85BC-38AE-4B3A-AF03-73A1B3191554}" type="datetimeFigureOut">
              <a:rPr lang="ru-RU" smtClean="0"/>
              <a:t>26.01.2016</a:t>
            </a:fld>
            <a:endParaRPr lang="ru-RU"/>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2D89F4-5B6E-4119-B0ED-DA46A0E9CE7E}" type="slidenum">
              <a:rPr lang="ru-RU" smtClean="0"/>
              <a:t>‹#›</a:t>
            </a:fld>
            <a:endParaRPr lang="ru-RU"/>
          </a:p>
        </p:txBody>
      </p:sp>
    </p:spTree>
    <p:extLst>
      <p:ext uri="{BB962C8B-B14F-4D97-AF65-F5344CB8AC3E}">
        <p14:creationId xmlns:p14="http://schemas.microsoft.com/office/powerpoint/2010/main" val="24676857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8.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8.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2.xml.rels><?xml version="1.0" encoding="UTF-8" standalone="yes"?>
<Relationships xmlns="http://schemas.openxmlformats.org/package/2006/relationships"><Relationship Id="rId8" Type="http://schemas.openxmlformats.org/officeDocument/2006/relationships/diagramLayout" Target="../diagrams/layout7.xml"/><Relationship Id="rId3" Type="http://schemas.openxmlformats.org/officeDocument/2006/relationships/diagramLayout" Target="../diagrams/layout6.xml"/><Relationship Id="rId7" Type="http://schemas.openxmlformats.org/officeDocument/2006/relationships/diagramData" Target="../diagrams/data7.xml"/><Relationship Id="rId2" Type="http://schemas.openxmlformats.org/officeDocument/2006/relationships/diagramData" Target="../diagrams/data6.xml"/><Relationship Id="rId1" Type="http://schemas.openxmlformats.org/officeDocument/2006/relationships/slideLayout" Target="../slideLayouts/slideLayout8.xml"/><Relationship Id="rId6" Type="http://schemas.microsoft.com/office/2007/relationships/diagramDrawing" Target="../diagrams/drawing6.xml"/><Relationship Id="rId11" Type="http://schemas.microsoft.com/office/2007/relationships/diagramDrawing" Target="../diagrams/drawing7.xml"/><Relationship Id="rId5" Type="http://schemas.openxmlformats.org/officeDocument/2006/relationships/diagramColors" Target="../diagrams/colors6.xml"/><Relationship Id="rId10" Type="http://schemas.openxmlformats.org/officeDocument/2006/relationships/diagramColors" Target="../diagrams/colors7.xml"/><Relationship Id="rId4" Type="http://schemas.openxmlformats.org/officeDocument/2006/relationships/diagramQuickStyle" Target="../diagrams/quickStyle6.xml"/><Relationship Id="rId9" Type="http://schemas.openxmlformats.org/officeDocument/2006/relationships/diagramQuickStyle" Target="../diagrams/quickStyle7.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8.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7.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emf"/><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8" Type="http://schemas.openxmlformats.org/officeDocument/2006/relationships/diagramLayout" Target="../diagrams/layout3.xml"/><Relationship Id="rId3" Type="http://schemas.openxmlformats.org/officeDocument/2006/relationships/diagramLayout" Target="../diagrams/layout2.xml"/><Relationship Id="rId7" Type="http://schemas.openxmlformats.org/officeDocument/2006/relationships/diagramData" Target="../diagrams/data3.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11" Type="http://schemas.microsoft.com/office/2007/relationships/diagramDrawing" Target="../diagrams/drawing3.xml"/><Relationship Id="rId5" Type="http://schemas.openxmlformats.org/officeDocument/2006/relationships/diagramColors" Target="../diagrams/colors2.xml"/><Relationship Id="rId10" Type="http://schemas.openxmlformats.org/officeDocument/2006/relationships/diagramColors" Target="../diagrams/colors3.xml"/><Relationship Id="rId4" Type="http://schemas.openxmlformats.org/officeDocument/2006/relationships/diagramQuickStyle" Target="../diagrams/quickStyle2.xml"/><Relationship Id="rId9" Type="http://schemas.openxmlformats.org/officeDocument/2006/relationships/diagramQuickStyle" Target="../diagrams/quickStyle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Autofit/>
          </a:bodyPr>
          <a:lstStyle/>
          <a:p>
            <a:r>
              <a:rPr lang="ru-RU" sz="4800" b="1" dirty="0" smtClean="0">
                <a:latin typeface="Times New Roman" panose="02020603050405020304" pitchFamily="18" charset="0"/>
                <a:cs typeface="Times New Roman" panose="02020603050405020304" pitchFamily="18" charset="0"/>
              </a:rPr>
              <a:t>Молодой педагог и инновации в образовательной организации Траектория развития профессионала</a:t>
            </a:r>
            <a:endParaRPr lang="ru-RU" sz="4800" b="1" dirty="0">
              <a:latin typeface="Times New Roman" panose="02020603050405020304" pitchFamily="18" charset="0"/>
              <a:cs typeface="Times New Roman" panose="02020603050405020304" pitchFamily="18" charset="0"/>
            </a:endParaRPr>
          </a:p>
        </p:txBody>
      </p:sp>
      <p:sp>
        <p:nvSpPr>
          <p:cNvPr id="3" name="Подзаголовок 2"/>
          <p:cNvSpPr>
            <a:spLocks noGrp="1"/>
          </p:cNvSpPr>
          <p:nvPr>
            <p:ph type="subTitle" idx="1"/>
          </p:nvPr>
        </p:nvSpPr>
        <p:spPr>
          <a:xfrm>
            <a:off x="1524000" y="4176585"/>
            <a:ext cx="9144000" cy="2397210"/>
          </a:xfrm>
        </p:spPr>
        <p:txBody>
          <a:bodyPr>
            <a:normAutofit/>
          </a:bodyPr>
          <a:lstStyle/>
          <a:p>
            <a:r>
              <a:rPr lang="ru-RU" sz="2800" b="1" dirty="0" smtClean="0">
                <a:latin typeface="Times New Roman" panose="02020603050405020304" pitchFamily="18" charset="0"/>
                <a:cs typeface="Times New Roman" panose="02020603050405020304" pitchFamily="18" charset="0"/>
              </a:rPr>
              <a:t>Педагогический практико-ориентированный проект</a:t>
            </a:r>
          </a:p>
          <a:p>
            <a:r>
              <a:rPr lang="ru-RU" sz="2800" b="1" dirty="0" smtClean="0">
                <a:latin typeface="Times New Roman" panose="02020603050405020304" pitchFamily="18" charset="0"/>
                <a:cs typeface="Times New Roman" panose="02020603050405020304" pitchFamily="18" charset="0"/>
              </a:rPr>
              <a:t> «На ступенях роста»</a:t>
            </a:r>
          </a:p>
          <a:p>
            <a:r>
              <a:rPr lang="ru-RU" sz="1800" b="1" dirty="0" smtClean="0">
                <a:latin typeface="Times New Roman" panose="02020603050405020304" pitchFamily="18" charset="0"/>
                <a:cs typeface="Times New Roman" panose="02020603050405020304" pitchFamily="18" charset="0"/>
              </a:rPr>
              <a:t>Кириши</a:t>
            </a:r>
          </a:p>
          <a:p>
            <a:r>
              <a:rPr lang="ru-RU" sz="1800" b="1" dirty="0" smtClean="0">
                <a:latin typeface="Times New Roman" panose="02020603050405020304" pitchFamily="18" charset="0"/>
                <a:cs typeface="Times New Roman" panose="02020603050405020304" pitchFamily="18" charset="0"/>
              </a:rPr>
              <a:t>2016</a:t>
            </a:r>
            <a:endParaRPr lang="ru-RU" sz="1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2305064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endParaRPr lang="ru-RU" b="1" dirty="0">
              <a:latin typeface="Times New Roman" panose="02020603050405020304" pitchFamily="18" charset="0"/>
              <a:cs typeface="Times New Roman" panose="02020603050405020304" pitchFamily="18" charset="0"/>
            </a:endParaRPr>
          </a:p>
        </p:txBody>
      </p:sp>
      <p:graphicFrame>
        <p:nvGraphicFramePr>
          <p:cNvPr id="7" name="Объект 6"/>
          <p:cNvGraphicFramePr>
            <a:graphicFrameLocks noGrp="1"/>
          </p:cNvGraphicFramePr>
          <p:nvPr>
            <p:ph idx="1"/>
            <p:extLst>
              <p:ext uri="{D42A27DB-BD31-4B8C-83A1-F6EECF244321}">
                <p14:modId xmlns:p14="http://schemas.microsoft.com/office/powerpoint/2010/main" val="2344642193"/>
              </p:ext>
            </p:extLst>
          </p:nvPr>
        </p:nvGraphicFramePr>
        <p:xfrm>
          <a:off x="4307595" y="457200"/>
          <a:ext cx="7884405" cy="617495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Текст 7"/>
          <p:cNvSpPr>
            <a:spLocks noGrp="1"/>
          </p:cNvSpPr>
          <p:nvPr>
            <p:ph type="body" sz="half" idx="2"/>
          </p:nvPr>
        </p:nvSpPr>
        <p:spPr>
          <a:xfrm>
            <a:off x="187287" y="2057400"/>
            <a:ext cx="4869455" cy="3811588"/>
          </a:xfrm>
        </p:spPr>
        <p:txBody>
          <a:bodyPr>
            <a:normAutofit/>
          </a:bodyPr>
          <a:lstStyle/>
          <a:p>
            <a:r>
              <a:rPr lang="ru-RU" sz="4000" b="1" dirty="0">
                <a:latin typeface="Times New Roman" panose="02020603050405020304" pitchFamily="18" charset="0"/>
                <a:cs typeface="Times New Roman" panose="02020603050405020304" pitchFamily="18" charset="0"/>
              </a:rPr>
              <a:t>Внешние образовательные ресурсы</a:t>
            </a:r>
            <a:endParaRPr lang="ru-RU" sz="4000" b="1" dirty="0"/>
          </a:p>
        </p:txBody>
      </p:sp>
    </p:spTree>
    <p:extLst>
      <p:ext uri="{BB962C8B-B14F-4D97-AF65-F5344CB8AC3E}">
        <p14:creationId xmlns:p14="http://schemas.microsoft.com/office/powerpoint/2010/main" val="142563202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  </a:t>
            </a:r>
            <a:endParaRPr lang="ru-RU" dirty="0"/>
          </a:p>
        </p:txBody>
      </p:sp>
      <p:graphicFrame>
        <p:nvGraphicFramePr>
          <p:cNvPr id="5" name="Объект 4"/>
          <p:cNvGraphicFramePr>
            <a:graphicFrameLocks noGrp="1"/>
          </p:cNvGraphicFramePr>
          <p:nvPr>
            <p:ph idx="1"/>
            <p:extLst>
              <p:ext uri="{D42A27DB-BD31-4B8C-83A1-F6EECF244321}">
                <p14:modId xmlns:p14="http://schemas.microsoft.com/office/powerpoint/2010/main" val="2213205620"/>
              </p:ext>
            </p:extLst>
          </p:nvPr>
        </p:nvGraphicFramePr>
        <p:xfrm>
          <a:off x="3910988" y="308472"/>
          <a:ext cx="7444400" cy="62465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Текст 3"/>
          <p:cNvSpPr>
            <a:spLocks noGrp="1"/>
          </p:cNvSpPr>
          <p:nvPr>
            <p:ph type="body" sz="half" idx="2"/>
          </p:nvPr>
        </p:nvSpPr>
        <p:spPr/>
        <p:txBody>
          <a:bodyPr>
            <a:normAutofit/>
          </a:bodyPr>
          <a:lstStyle/>
          <a:p>
            <a:r>
              <a:rPr lang="ru-RU" sz="4000" b="1" dirty="0" smtClean="0">
                <a:latin typeface="Times New Roman" panose="02020603050405020304" pitchFamily="18" charset="0"/>
                <a:cs typeface="Times New Roman" panose="02020603050405020304" pitchFamily="18" charset="0"/>
              </a:rPr>
              <a:t>Внутренние ресурсы</a:t>
            </a:r>
            <a:endParaRPr lang="ru-RU" sz="4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0180296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10738940" cy="1600200"/>
          </a:xfrm>
        </p:spPr>
        <p:txBody>
          <a:bodyPr>
            <a:normAutofit/>
          </a:bodyPr>
          <a:lstStyle/>
          <a:p>
            <a:pPr algn="ctr"/>
            <a:r>
              <a:rPr lang="ru-RU" sz="4400" b="1" dirty="0">
                <a:latin typeface="Times New Roman" panose="02020603050405020304" pitchFamily="18" charset="0"/>
                <a:cs typeface="Times New Roman" panose="02020603050405020304" pitchFamily="18" charset="0"/>
              </a:rPr>
              <a:t>Самообразование</a:t>
            </a:r>
            <a:r>
              <a:rPr lang="ru-RU" dirty="0"/>
              <a:t/>
            </a:r>
            <a:br>
              <a:rPr lang="ru-RU" dirty="0"/>
            </a:br>
            <a:endParaRPr lang="ru-RU" dirty="0"/>
          </a:p>
        </p:txBody>
      </p:sp>
      <p:graphicFrame>
        <p:nvGraphicFramePr>
          <p:cNvPr id="5" name="Объект 4"/>
          <p:cNvGraphicFramePr>
            <a:graphicFrameLocks noGrp="1"/>
          </p:cNvGraphicFramePr>
          <p:nvPr>
            <p:ph idx="1"/>
            <p:extLst>
              <p:ext uri="{D42A27DB-BD31-4B8C-83A1-F6EECF244321}">
                <p14:modId xmlns:p14="http://schemas.microsoft.com/office/powerpoint/2010/main" val="2101848221"/>
              </p:ext>
            </p:extLst>
          </p:nvPr>
        </p:nvGraphicFramePr>
        <p:xfrm>
          <a:off x="5183188" y="987425"/>
          <a:ext cx="6172200" cy="48736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Текст 3"/>
          <p:cNvSpPr>
            <a:spLocks noGrp="1"/>
          </p:cNvSpPr>
          <p:nvPr>
            <p:ph type="body" sz="half" idx="2"/>
          </p:nvPr>
        </p:nvSpPr>
        <p:spPr>
          <a:xfrm>
            <a:off x="3798946" y="1892147"/>
            <a:ext cx="4470342" cy="3811588"/>
          </a:xfrm>
        </p:spPr>
        <p:txBody>
          <a:bodyPr>
            <a:normAutofit/>
          </a:bodyPr>
          <a:lstStyle/>
          <a:p>
            <a:endParaRPr lang="ru-RU" sz="4000" b="1" dirty="0"/>
          </a:p>
        </p:txBody>
      </p:sp>
      <p:graphicFrame>
        <p:nvGraphicFramePr>
          <p:cNvPr id="12" name="Схема 11"/>
          <p:cNvGraphicFramePr/>
          <p:nvPr>
            <p:extLst>
              <p:ext uri="{D42A27DB-BD31-4B8C-83A1-F6EECF244321}">
                <p14:modId xmlns:p14="http://schemas.microsoft.com/office/powerpoint/2010/main" val="3680450043"/>
              </p:ext>
            </p:extLst>
          </p:nvPr>
        </p:nvGraphicFramePr>
        <p:xfrm>
          <a:off x="506776" y="1520328"/>
          <a:ext cx="11248222" cy="4618005"/>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176406284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4000" b="1" dirty="0" err="1" smtClean="0">
                <a:latin typeface="Times New Roman" panose="02020603050405020304" pitchFamily="18" charset="0"/>
                <a:cs typeface="Times New Roman" panose="02020603050405020304" pitchFamily="18" charset="0"/>
              </a:rPr>
              <a:t>Взаимообучение</a:t>
            </a:r>
            <a:endParaRPr lang="ru-RU" sz="4000" b="1" dirty="0">
              <a:latin typeface="Times New Roman" panose="02020603050405020304" pitchFamily="18" charset="0"/>
              <a:cs typeface="Times New Roman" panose="02020603050405020304" pitchFamily="18" charset="0"/>
            </a:endParaRPr>
          </a:p>
        </p:txBody>
      </p:sp>
      <p:sp>
        <p:nvSpPr>
          <p:cNvPr id="4" name="Текст 3"/>
          <p:cNvSpPr>
            <a:spLocks noGrp="1"/>
          </p:cNvSpPr>
          <p:nvPr>
            <p:ph type="body" sz="half" idx="2"/>
          </p:nvPr>
        </p:nvSpPr>
        <p:spPr>
          <a:xfrm>
            <a:off x="561860" y="2057400"/>
            <a:ext cx="4417764" cy="3811588"/>
          </a:xfrm>
        </p:spPr>
        <p:txBody>
          <a:bodyPr>
            <a:normAutofit/>
          </a:bodyPr>
          <a:lstStyle/>
          <a:p>
            <a:endParaRPr lang="ru-RU" sz="3200" b="1" dirty="0" smtClean="0"/>
          </a:p>
          <a:p>
            <a:r>
              <a:rPr lang="ru-RU" sz="3200" b="1" dirty="0" smtClean="0"/>
              <a:t>«Обучая других, совершенствуюсь сам»</a:t>
            </a:r>
            <a:endParaRPr lang="ru-RU" sz="3200" b="1" dirty="0"/>
          </a:p>
        </p:txBody>
      </p:sp>
      <p:graphicFrame>
        <p:nvGraphicFramePr>
          <p:cNvPr id="6" name="Объект 5"/>
          <p:cNvGraphicFramePr>
            <a:graphicFrameLocks noGrp="1"/>
          </p:cNvGraphicFramePr>
          <p:nvPr>
            <p:ph idx="1"/>
            <p:extLst>
              <p:ext uri="{D42A27DB-BD31-4B8C-83A1-F6EECF244321}">
                <p14:modId xmlns:p14="http://schemas.microsoft.com/office/powerpoint/2010/main" val="736992166"/>
              </p:ext>
            </p:extLst>
          </p:nvPr>
        </p:nvGraphicFramePr>
        <p:xfrm>
          <a:off x="4263527" y="457200"/>
          <a:ext cx="7634689" cy="617495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8987289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72029" y="440674"/>
            <a:ext cx="9849079" cy="2677656"/>
          </a:xfrm>
          <a:prstGeom prst="rect">
            <a:avLst/>
          </a:prstGeom>
        </p:spPr>
        <p:txBody>
          <a:bodyPr wrap="square">
            <a:spAutoFit/>
          </a:bodyPr>
          <a:lstStyle/>
          <a:p>
            <a:pPr algn="just"/>
            <a:r>
              <a:rPr lang="ru-RU" sz="2400" b="1" dirty="0">
                <a:latin typeface="Times New Roman" panose="02020603050405020304" pitchFamily="18" charset="0"/>
                <a:cs typeface="Times New Roman" panose="02020603050405020304" pitchFamily="18" charset="0"/>
              </a:rPr>
              <a:t>Индивидуальная образовательная траектория </a:t>
            </a:r>
            <a:r>
              <a:rPr lang="ru-RU" sz="2400" b="1" dirty="0" smtClean="0">
                <a:latin typeface="Times New Roman" panose="02020603050405020304" pitchFamily="18" charset="0"/>
                <a:cs typeface="Times New Roman" panose="02020603050405020304" pitchFamily="18" charset="0"/>
              </a:rPr>
              <a:t>помогает </a:t>
            </a:r>
            <a:r>
              <a:rPr lang="ru-RU" sz="2400" b="1"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педагогу </a:t>
            </a:r>
            <a:r>
              <a:rPr lang="ru-RU" sz="24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выстраивать индивидуальный образовательный путь с учетом его склонностей, интересов, помогает ему сделать осознанный выбор, дает возможность систематизировать и оптимизировать данную деятельность, вырабатывает иммунитет к профессиональной стагнации, устойчивую потребность в развитии. </a:t>
            </a:r>
            <a:br>
              <a:rPr lang="ru-RU" sz="24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br>
            <a:endParaRPr lang="ru-RU" sz="2400" b="1" dirty="0">
              <a:latin typeface="Times New Roman" panose="02020603050405020304" pitchFamily="18" charset="0"/>
              <a:cs typeface="Times New Roman" panose="02020603050405020304" pitchFamily="18" charset="0"/>
            </a:endParaRPr>
          </a:p>
        </p:txBody>
      </p:sp>
      <p:graphicFrame>
        <p:nvGraphicFramePr>
          <p:cNvPr id="3" name="Схема 2"/>
          <p:cNvGraphicFramePr/>
          <p:nvPr>
            <p:extLst>
              <p:ext uri="{D42A27DB-BD31-4B8C-83A1-F6EECF244321}">
                <p14:modId xmlns:p14="http://schemas.microsoft.com/office/powerpoint/2010/main" val="713455280"/>
              </p:ext>
            </p:extLst>
          </p:nvPr>
        </p:nvGraphicFramePr>
        <p:xfrm>
          <a:off x="672029" y="1828800"/>
          <a:ext cx="11215171" cy="473725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00191927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p:txBody>
          <a:bodyPr/>
          <a:lstStyle/>
          <a:p>
            <a:pPr algn="ctr"/>
            <a:r>
              <a:rPr lang="ru-RU" b="1" dirty="0" smtClean="0">
                <a:latin typeface="Times New Roman" panose="02020603050405020304" pitchFamily="18" charset="0"/>
                <a:cs typeface="Times New Roman" panose="02020603050405020304" pitchFamily="18" charset="0"/>
              </a:rPr>
              <a:t>Карьера</a:t>
            </a:r>
            <a:endParaRPr lang="ru-RU" b="1" dirty="0">
              <a:latin typeface="Times New Roman" panose="02020603050405020304" pitchFamily="18" charset="0"/>
              <a:cs typeface="Times New Roman" panose="02020603050405020304" pitchFamily="18" charset="0"/>
            </a:endParaRPr>
          </a:p>
        </p:txBody>
      </p:sp>
      <p:sp>
        <p:nvSpPr>
          <p:cNvPr id="5" name="Объект 4"/>
          <p:cNvSpPr>
            <a:spLocks noGrp="1"/>
          </p:cNvSpPr>
          <p:nvPr>
            <p:ph sz="half" idx="1"/>
          </p:nvPr>
        </p:nvSpPr>
        <p:spPr/>
        <p:txBody>
          <a:bodyPr>
            <a:normAutofit/>
          </a:bodyPr>
          <a:lstStyle/>
          <a:p>
            <a:pPr marL="0" indent="0" algn="ctr">
              <a:buNone/>
            </a:pPr>
            <a:r>
              <a:rPr lang="ru-RU" sz="2400" b="1" dirty="0" smtClean="0">
                <a:latin typeface="Times New Roman" panose="02020603050405020304" pitchFamily="18" charset="0"/>
                <a:cs typeface="Times New Roman" panose="02020603050405020304" pitchFamily="18" charset="0"/>
              </a:rPr>
              <a:t>«Российский энциклопедический словарь»</a:t>
            </a:r>
          </a:p>
          <a:p>
            <a:pPr marL="0" indent="0" algn="ctr">
              <a:buNone/>
            </a:pPr>
            <a:endParaRPr lang="ru-RU" sz="2400" b="1" dirty="0" smtClean="0">
              <a:latin typeface="Times New Roman" panose="02020603050405020304" pitchFamily="18" charset="0"/>
              <a:cs typeface="Times New Roman" panose="02020603050405020304" pitchFamily="18" charset="0"/>
            </a:endParaRPr>
          </a:p>
          <a:p>
            <a:r>
              <a:rPr lang="ru-RU" sz="2400" b="1" dirty="0" smtClean="0">
                <a:latin typeface="Times New Roman" panose="02020603050405020304" pitchFamily="18" charset="0"/>
                <a:cs typeface="Times New Roman" panose="02020603050405020304" pitchFamily="18" charset="0"/>
              </a:rPr>
              <a:t>Продвижение в какой-либо сфере</a:t>
            </a:r>
          </a:p>
          <a:p>
            <a:r>
              <a:rPr lang="ru-RU" sz="2400" b="1" dirty="0" smtClean="0">
                <a:latin typeface="Times New Roman" panose="02020603050405020304" pitchFamily="18" charset="0"/>
                <a:cs typeface="Times New Roman" panose="02020603050405020304" pitchFamily="18" charset="0"/>
              </a:rPr>
              <a:t>Достижение известности, славы, выгоды</a:t>
            </a:r>
          </a:p>
          <a:p>
            <a:r>
              <a:rPr lang="ru-RU" sz="2400" b="1" dirty="0" smtClean="0">
                <a:latin typeface="Times New Roman" panose="02020603050405020304" pitchFamily="18" charset="0"/>
                <a:cs typeface="Times New Roman" panose="02020603050405020304" pitchFamily="18" charset="0"/>
              </a:rPr>
              <a:t>Обозначение рода занятий, профессий</a:t>
            </a:r>
            <a:endParaRPr lang="ru-RU" sz="2400" b="1" dirty="0">
              <a:latin typeface="Times New Roman" panose="02020603050405020304" pitchFamily="18" charset="0"/>
              <a:cs typeface="Times New Roman" panose="02020603050405020304" pitchFamily="18" charset="0"/>
            </a:endParaRPr>
          </a:p>
        </p:txBody>
      </p:sp>
      <p:sp>
        <p:nvSpPr>
          <p:cNvPr id="6" name="Объект 5"/>
          <p:cNvSpPr>
            <a:spLocks noGrp="1"/>
          </p:cNvSpPr>
          <p:nvPr>
            <p:ph sz="half" idx="2"/>
          </p:nvPr>
        </p:nvSpPr>
        <p:spPr/>
        <p:txBody>
          <a:bodyPr>
            <a:normAutofit/>
          </a:bodyPr>
          <a:lstStyle/>
          <a:p>
            <a:pPr marL="0" indent="0" algn="ctr">
              <a:buNone/>
            </a:pPr>
            <a:r>
              <a:rPr lang="ru-RU" sz="2400" b="1" dirty="0" smtClean="0">
                <a:latin typeface="Times New Roman" panose="02020603050405020304" pitchFamily="18" charset="0"/>
                <a:cs typeface="Times New Roman" panose="02020603050405020304" pitchFamily="18" charset="0"/>
              </a:rPr>
              <a:t>«Русский толковый словарь»</a:t>
            </a:r>
          </a:p>
          <a:p>
            <a:endParaRPr lang="ru-RU" sz="2400" b="1" dirty="0" smtClean="0">
              <a:latin typeface="Times New Roman" panose="02020603050405020304" pitchFamily="18" charset="0"/>
              <a:cs typeface="Times New Roman" panose="02020603050405020304" pitchFamily="18" charset="0"/>
            </a:endParaRPr>
          </a:p>
          <a:p>
            <a:pPr marL="0" indent="0">
              <a:buNone/>
            </a:pPr>
            <a:endParaRPr lang="ru-RU" sz="2400" b="1" dirty="0">
              <a:latin typeface="Times New Roman" panose="02020603050405020304" pitchFamily="18" charset="0"/>
              <a:cs typeface="Times New Roman" panose="02020603050405020304" pitchFamily="18" charset="0"/>
            </a:endParaRPr>
          </a:p>
          <a:p>
            <a:r>
              <a:rPr lang="ru-RU" sz="2400" b="1" dirty="0" smtClean="0">
                <a:latin typeface="Times New Roman" panose="02020603050405020304" pitchFamily="18" charset="0"/>
                <a:cs typeface="Times New Roman" panose="02020603050405020304" pitchFamily="18" charset="0"/>
              </a:rPr>
              <a:t>Достижение успеха, видного положения в обществе, продвижение в какой-то деятельности</a:t>
            </a:r>
            <a:endParaRPr lang="ru-RU" sz="2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3375036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Заголовок 11"/>
          <p:cNvSpPr>
            <a:spLocks noGrp="1"/>
          </p:cNvSpPr>
          <p:nvPr>
            <p:ph type="title"/>
          </p:nvPr>
        </p:nvSpPr>
        <p:spPr>
          <a:xfrm>
            <a:off x="838200" y="365125"/>
            <a:ext cx="10515600" cy="450421"/>
          </a:xfrm>
        </p:spPr>
        <p:txBody>
          <a:bodyPr>
            <a:normAutofit fontScale="90000"/>
          </a:bodyPr>
          <a:lstStyle/>
          <a:p>
            <a:endParaRPr lang="ru-RU" dirty="0"/>
          </a:p>
        </p:txBody>
      </p:sp>
      <p:sp>
        <p:nvSpPr>
          <p:cNvPr id="9" name="Объект 8"/>
          <p:cNvSpPr>
            <a:spLocks noGrp="1"/>
          </p:cNvSpPr>
          <p:nvPr>
            <p:ph sz="half" idx="1"/>
          </p:nvPr>
        </p:nvSpPr>
        <p:spPr>
          <a:xfrm>
            <a:off x="838200" y="365126"/>
            <a:ext cx="5181600" cy="3975520"/>
          </a:xfrm>
        </p:spPr>
        <p:txBody>
          <a:bodyPr>
            <a:normAutofit fontScale="77500" lnSpcReduction="20000"/>
          </a:bodyPr>
          <a:lstStyle/>
          <a:p>
            <a:pPr marL="0" indent="0" algn="ctr">
              <a:lnSpc>
                <a:spcPct val="120000"/>
              </a:lnSpc>
              <a:buNone/>
            </a:pPr>
            <a:r>
              <a:rPr lang="ru-RU" sz="4100" b="1" dirty="0">
                <a:latin typeface="Times New Roman" panose="02020603050405020304" pitchFamily="18" charset="0"/>
                <a:cs typeface="Times New Roman" panose="02020603050405020304" pitchFamily="18" charset="0"/>
              </a:rPr>
              <a:t>Вертикальная </a:t>
            </a:r>
            <a:r>
              <a:rPr lang="ru-RU" sz="4100" b="1" dirty="0" smtClean="0">
                <a:latin typeface="Times New Roman" panose="02020603050405020304" pitchFamily="18" charset="0"/>
                <a:cs typeface="Times New Roman" panose="02020603050405020304" pitchFamily="18" charset="0"/>
              </a:rPr>
              <a:t>карьера</a:t>
            </a:r>
            <a:r>
              <a:rPr lang="en-US" dirty="0">
                <a:latin typeface="Times New Roman" panose="02020603050405020304" pitchFamily="18" charset="0"/>
                <a:cs typeface="Times New Roman" panose="02020603050405020304" pitchFamily="18" charset="0"/>
              </a:rPr>
              <a:t> </a:t>
            </a:r>
            <a:endParaRPr lang="ru-RU" dirty="0" smtClean="0">
              <a:latin typeface="Times New Roman" panose="02020603050405020304" pitchFamily="18" charset="0"/>
              <a:cs typeface="Times New Roman" panose="02020603050405020304" pitchFamily="18" charset="0"/>
            </a:endParaRPr>
          </a:p>
          <a:p>
            <a:pPr marL="0" indent="0" algn="just">
              <a:lnSpc>
                <a:spcPct val="120000"/>
              </a:lnSpc>
              <a:buNone/>
            </a:pPr>
            <a:r>
              <a:rPr lang="ru-RU" b="1" dirty="0">
                <a:latin typeface="Times New Roman" panose="02020603050405020304" pitchFamily="18" charset="0"/>
                <a:cs typeface="Times New Roman" panose="02020603050405020304" pitchFamily="18" charset="0"/>
              </a:rPr>
              <a:t>Д</a:t>
            </a:r>
            <a:r>
              <a:rPr lang="ru-RU" b="1" dirty="0" smtClean="0">
                <a:latin typeface="Times New Roman" panose="02020603050405020304" pitchFamily="18" charset="0"/>
                <a:cs typeface="Times New Roman" panose="02020603050405020304" pitchFamily="18" charset="0"/>
              </a:rPr>
              <a:t>олжностное продвижение, рост </a:t>
            </a:r>
            <a:r>
              <a:rPr lang="ru-RU" b="1" dirty="0">
                <a:latin typeface="Times New Roman" panose="02020603050405020304" pitchFamily="18" charset="0"/>
                <a:cs typeface="Times New Roman" panose="02020603050405020304" pitchFamily="18" charset="0"/>
              </a:rPr>
              <a:t>по служебной </a:t>
            </a:r>
            <a:r>
              <a:rPr lang="ru-RU" b="1" dirty="0" smtClean="0">
                <a:latin typeface="Times New Roman" panose="02020603050405020304" pitchFamily="18" charset="0"/>
                <a:cs typeface="Times New Roman" panose="02020603050405020304" pitchFamily="18" charset="0"/>
              </a:rPr>
              <a:t>лестнице. </a:t>
            </a:r>
          </a:p>
          <a:p>
            <a:pPr marL="0" indent="0" algn="just">
              <a:lnSpc>
                <a:spcPct val="120000"/>
              </a:lnSpc>
              <a:buNone/>
            </a:pPr>
            <a:r>
              <a:rPr lang="ru-RU" b="1" dirty="0" smtClean="0">
                <a:latin typeface="Times New Roman" panose="02020603050405020304" pitchFamily="18" charset="0"/>
                <a:cs typeface="Times New Roman" panose="02020603050405020304" pitchFamily="18" charset="0"/>
              </a:rPr>
              <a:t>Это </a:t>
            </a:r>
            <a:r>
              <a:rPr lang="ru-RU" b="1" dirty="0">
                <a:latin typeface="Times New Roman" panose="02020603050405020304" pitchFamily="18" charset="0"/>
                <a:cs typeface="Times New Roman" panose="02020603050405020304" pitchFamily="18" charset="0"/>
              </a:rPr>
              <a:t>интуитивно и логически наиболее понятный вид карьеры. Успехи человека при переходе на очередную и более высокую ступень карьерной лестницы </a:t>
            </a:r>
            <a:r>
              <a:rPr lang="ru-RU" b="1" dirty="0" smtClean="0">
                <a:latin typeface="Times New Roman" panose="02020603050405020304" pitchFamily="18" charset="0"/>
                <a:cs typeface="Times New Roman" panose="02020603050405020304" pitchFamily="18" charset="0"/>
              </a:rPr>
              <a:t> </a:t>
            </a:r>
            <a:r>
              <a:rPr lang="ru-RU" b="1" dirty="0">
                <a:latin typeface="Times New Roman" panose="02020603050405020304" pitchFamily="18" charset="0"/>
                <a:cs typeface="Times New Roman" panose="02020603050405020304" pitchFamily="18" charset="0"/>
              </a:rPr>
              <a:t>отражаются на росте материального </a:t>
            </a:r>
            <a:r>
              <a:rPr lang="ru-RU" b="1" dirty="0" smtClean="0">
                <a:latin typeface="Times New Roman" panose="02020603050405020304" pitchFamily="18" charset="0"/>
                <a:cs typeface="Times New Roman" panose="02020603050405020304" pitchFamily="18" charset="0"/>
              </a:rPr>
              <a:t>благосостояния. </a:t>
            </a:r>
            <a:endParaRPr lang="ru-RU" b="1" dirty="0">
              <a:latin typeface="Times New Roman" panose="02020603050405020304" pitchFamily="18" charset="0"/>
              <a:cs typeface="Times New Roman" panose="02020603050405020304" pitchFamily="18" charset="0"/>
            </a:endParaRPr>
          </a:p>
        </p:txBody>
      </p:sp>
      <p:sp>
        <p:nvSpPr>
          <p:cNvPr id="11" name="Объект 10"/>
          <p:cNvSpPr>
            <a:spLocks noGrp="1"/>
          </p:cNvSpPr>
          <p:nvPr>
            <p:ph sz="half" idx="2"/>
          </p:nvPr>
        </p:nvSpPr>
        <p:spPr>
          <a:xfrm>
            <a:off x="6172200" y="951470"/>
            <a:ext cx="5181600" cy="5225493"/>
          </a:xfrm>
        </p:spPr>
        <p:txBody>
          <a:bodyPr>
            <a:normAutofit fontScale="77500" lnSpcReduction="20000"/>
          </a:bodyPr>
          <a:lstStyle/>
          <a:p>
            <a:pPr marL="0" indent="0" algn="ctr">
              <a:lnSpc>
                <a:spcPct val="120000"/>
              </a:lnSpc>
              <a:buNone/>
            </a:pPr>
            <a:r>
              <a:rPr lang="ru-RU" sz="4100" b="1" dirty="0">
                <a:latin typeface="Times New Roman" panose="02020603050405020304" pitchFamily="18" charset="0"/>
                <a:cs typeface="Times New Roman" panose="02020603050405020304" pitchFamily="18" charset="0"/>
              </a:rPr>
              <a:t>Горизонтальная карьера </a:t>
            </a:r>
            <a:endParaRPr lang="ru-RU" sz="4100" b="1" dirty="0" smtClean="0">
              <a:latin typeface="Times New Roman" panose="02020603050405020304" pitchFamily="18" charset="0"/>
              <a:cs typeface="Times New Roman" panose="02020603050405020304" pitchFamily="18" charset="0"/>
            </a:endParaRPr>
          </a:p>
          <a:p>
            <a:pPr marL="0" indent="0" algn="just">
              <a:lnSpc>
                <a:spcPct val="120000"/>
              </a:lnSpc>
              <a:buNone/>
            </a:pPr>
            <a:r>
              <a:rPr lang="ru-RU" b="1" dirty="0" smtClean="0">
                <a:latin typeface="Times New Roman" panose="02020603050405020304" pitchFamily="18" charset="0"/>
                <a:cs typeface="Times New Roman" panose="02020603050405020304" pitchFamily="18" charset="0"/>
              </a:rPr>
              <a:t>Профессиональное продвижение. </a:t>
            </a:r>
            <a:r>
              <a:rPr lang="ru-RU" sz="2900" b="1" dirty="0">
                <a:latin typeface="Times New Roman" panose="02020603050405020304" pitchFamily="18" charset="0"/>
                <a:cs typeface="Times New Roman" panose="02020603050405020304" pitchFamily="18" charset="0"/>
              </a:rPr>
              <a:t>Профессиональная карьера - это активные действия к достижению успехов в профессиональной деятельности. Она тесно связана с профессиональным ростом и мастерством.</a:t>
            </a:r>
          </a:p>
          <a:p>
            <a:pPr marL="0" indent="0" algn="just">
              <a:lnSpc>
                <a:spcPct val="120000"/>
              </a:lnSpc>
              <a:buNone/>
            </a:pPr>
            <a:r>
              <a:rPr lang="ru-RU" b="1" dirty="0" smtClean="0">
                <a:latin typeface="Times New Roman" panose="02020603050405020304" pitchFamily="18" charset="0"/>
                <a:cs typeface="Times New Roman" panose="02020603050405020304" pitchFamily="18" charset="0"/>
              </a:rPr>
              <a:t>М</a:t>
            </a:r>
            <a:r>
              <a:rPr lang="ru-RU" b="1" dirty="0" smtClean="0">
                <a:latin typeface="Times New Roman" panose="02020603050405020304" pitchFamily="18" charset="0"/>
                <a:cs typeface="Times New Roman" panose="02020603050405020304" pitchFamily="18" charset="0"/>
              </a:rPr>
              <a:t>ожет </a:t>
            </a:r>
            <a:r>
              <a:rPr lang="ru-RU" b="1" dirty="0">
                <a:latin typeface="Times New Roman" panose="02020603050405020304" pitchFamily="18" charset="0"/>
                <a:cs typeface="Times New Roman" panose="02020603050405020304" pitchFamily="18" charset="0"/>
              </a:rPr>
              <a:t>быть не сразу понятна тем,         кто только начинает трудовой путь. Она менее очевидна, чем вертикальная, но доступна большему кругу людей</a:t>
            </a:r>
            <a:r>
              <a:rPr lang="ru-RU" b="1" dirty="0" smtClean="0">
                <a:latin typeface="Times New Roman" panose="02020603050405020304" pitchFamily="18" charset="0"/>
                <a:cs typeface="Times New Roman" panose="02020603050405020304" pitchFamily="18" charset="0"/>
              </a:rPr>
              <a:t>.</a:t>
            </a:r>
            <a:endParaRPr lang="ru-RU" b="1" dirty="0">
              <a:latin typeface="Times New Roman" panose="02020603050405020304" pitchFamily="18" charset="0"/>
              <a:cs typeface="Times New Roman" panose="02020603050405020304" pitchFamily="18" charset="0"/>
            </a:endParaRPr>
          </a:p>
        </p:txBody>
      </p:sp>
      <p:pic>
        <p:nvPicPr>
          <p:cNvPr id="2" name="Рисунок 1"/>
          <p:cNvPicPr>
            <a:picLocks noChangeAspect="1"/>
          </p:cNvPicPr>
          <p:nvPr/>
        </p:nvPicPr>
        <p:blipFill>
          <a:blip r:embed="rId2"/>
          <a:stretch>
            <a:fillRect/>
          </a:stretch>
        </p:blipFill>
        <p:spPr>
          <a:xfrm>
            <a:off x="980500" y="4019148"/>
            <a:ext cx="4329629" cy="2611307"/>
          </a:xfrm>
          <a:prstGeom prst="rect">
            <a:avLst/>
          </a:prstGeom>
        </p:spPr>
      </p:pic>
    </p:spTree>
    <p:extLst>
      <p:ext uri="{BB962C8B-B14F-4D97-AF65-F5344CB8AC3E}">
        <p14:creationId xmlns:p14="http://schemas.microsoft.com/office/powerpoint/2010/main" val="411685286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ик 4"/>
          <p:cNvSpPr/>
          <p:nvPr/>
        </p:nvSpPr>
        <p:spPr>
          <a:xfrm>
            <a:off x="691978" y="704335"/>
            <a:ext cx="10861590" cy="5016758"/>
          </a:xfrm>
          <a:prstGeom prst="rect">
            <a:avLst/>
          </a:prstGeom>
        </p:spPr>
        <p:txBody>
          <a:bodyPr wrap="square">
            <a:spAutoFit/>
          </a:bodyPr>
          <a:lstStyle/>
          <a:p>
            <a:pPr algn="ctr"/>
            <a:r>
              <a:rPr lang="ru-RU" sz="2800" b="1"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Горизонтальная </a:t>
            </a:r>
            <a:r>
              <a:rPr lang="ru-RU" sz="28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карьера </a:t>
            </a:r>
            <a:r>
              <a:rPr lang="ru-RU" sz="2800" b="1"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учителя</a:t>
            </a:r>
            <a:endParaRPr lang="en-US" sz="2800" b="1"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p>
            <a:pPr algn="ctr"/>
            <a:endParaRPr lang="ru-RU" sz="2800" b="1"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p>
            <a:pPr algn="just"/>
            <a:r>
              <a:rPr lang="ru-RU" sz="2400" b="1"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Термин </a:t>
            </a:r>
            <a:r>
              <a:rPr lang="ru-RU" sz="24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появился в литературе по управлению образованием в 1990-х годах: «Горизонтальная карьера учителя» - рост уровня профессиональной компетентности специалиста «на рабочем месте»; </a:t>
            </a:r>
            <a:r>
              <a:rPr lang="ru-RU" sz="2400" b="1"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в </a:t>
            </a:r>
            <a:r>
              <a:rPr lang="ru-RU" sz="24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этих условиях не происходит смены функционала и должность у специалиста остается той же – «учитель», однако, оставаясь в должности учителя, специалист совершенствует качество собственной деятельности бесконечно; </a:t>
            </a:r>
            <a:r>
              <a:rPr lang="ru-RU" sz="2400" b="1"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направления </a:t>
            </a:r>
            <a:r>
              <a:rPr lang="ru-RU" sz="24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совершенствования многообразны - разработка новых технологий, методик, курсов, учебников и УМК, публикации в профессиональных журналах, участие в исследованиях научных </a:t>
            </a:r>
            <a:r>
              <a:rPr lang="ru-RU" sz="2400" b="1"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кафедр, конкурсах профессионального мастерства, </a:t>
            </a:r>
            <a:r>
              <a:rPr lang="ru-RU" sz="24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подготовка и защита </a:t>
            </a:r>
            <a:r>
              <a:rPr lang="ru-RU" sz="2400" b="1"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диссертации.</a:t>
            </a:r>
            <a:endParaRPr lang="ru-RU" sz="2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2641628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10169" y="405552"/>
            <a:ext cx="5816906" cy="4834400"/>
          </a:xfrm>
          <a:prstGeom prst="rect">
            <a:avLst/>
          </a:prstGeom>
        </p:spPr>
        <p:txBody>
          <a:bodyPr wrap="square">
            <a:spAutoFit/>
          </a:bodyPr>
          <a:lstStyle/>
          <a:p>
            <a:pPr algn="just">
              <a:lnSpc>
                <a:spcPct val="107000"/>
              </a:lnSpc>
              <a:spcAft>
                <a:spcPts val="0"/>
              </a:spcAft>
            </a:pPr>
            <a:r>
              <a:rPr lang="ru-RU" sz="2400" b="1" dirty="0">
                <a:latin typeface="Times New Roman" panose="02020603050405020304" pitchFamily="18" charset="0"/>
                <a:ea typeface="Times New Roman" panose="02020603050405020304" pitchFamily="18" charset="0"/>
                <a:cs typeface="Times New Roman" panose="02020603050405020304" pitchFamily="18" charset="0"/>
              </a:rPr>
              <a:t>Горизонтальная карьера может сопутствовать карьере вертикальной. Работа над своим профессиональным развитием, познание всех тонкостей образовательного процесса могут стать трамплином для прыжка вверх по карьерной лестнице. Двигаясь по горизонтали, работник расширяет свой профессионализм, становясь, таким образом, более конкурентоспособным на рынке труда</a:t>
            </a:r>
            <a:r>
              <a:rPr lang="ru-RU" sz="2400" b="1" dirty="0" smtClean="0">
                <a:latin typeface="Times New Roman" panose="02020603050405020304" pitchFamily="18" charset="0"/>
                <a:ea typeface="Times New Roman" panose="02020603050405020304" pitchFamily="18" charset="0"/>
                <a:cs typeface="Times New Roman" panose="02020603050405020304" pitchFamily="18" charset="0"/>
              </a:rPr>
              <a:t>.</a:t>
            </a:r>
            <a:r>
              <a:rPr lang="en-US" sz="2400" b="1" dirty="0" smtClean="0">
                <a:latin typeface="Times New Roman" panose="02020603050405020304" pitchFamily="18" charset="0"/>
                <a:ea typeface="Times New Roman" panose="02020603050405020304" pitchFamily="18" charset="0"/>
                <a:cs typeface="Times New Roman" panose="02020603050405020304" pitchFamily="18" charset="0"/>
              </a:rPr>
              <a:t> </a:t>
            </a:r>
          </a:p>
          <a:p>
            <a:pPr algn="just">
              <a:lnSpc>
                <a:spcPct val="107000"/>
              </a:lnSpc>
            </a:pPr>
            <a:r>
              <a:rPr lang="ru-RU" sz="2400" b="1" dirty="0">
                <a:latin typeface="Times New Roman" panose="02020603050405020304" pitchFamily="18" charset="0"/>
                <a:cs typeface="Times New Roman" panose="02020603050405020304" pitchFamily="18" charset="0"/>
              </a:rPr>
              <a:t>   </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 name="Заголовок 6"/>
          <p:cNvSpPr>
            <a:spLocks noGrp="1"/>
          </p:cNvSpPr>
          <p:nvPr>
            <p:ph type="title"/>
          </p:nvPr>
        </p:nvSpPr>
        <p:spPr/>
        <p:txBody>
          <a:bodyPr/>
          <a:lstStyle/>
          <a:p>
            <a:endParaRPr lang="ru-RU"/>
          </a:p>
        </p:txBody>
      </p:sp>
      <p:pic>
        <p:nvPicPr>
          <p:cNvPr id="6" name="Объект 2"/>
          <p:cNvPicPr>
            <a:picLocks noGrp="1" noChangeAspect="1"/>
          </p:cNvPicPr>
          <p:nvPr>
            <p:ph idx="1"/>
          </p:nvPr>
        </p:nvPicPr>
        <p:blipFill>
          <a:blip r:embed="rId2"/>
          <a:stretch>
            <a:fillRect/>
          </a:stretch>
        </p:blipFill>
        <p:spPr>
          <a:xfrm>
            <a:off x="6107736" y="4142342"/>
            <a:ext cx="4751891" cy="2508439"/>
          </a:xfrm>
          <a:prstGeom prst="rect">
            <a:avLst/>
          </a:prstGeom>
        </p:spPr>
      </p:pic>
      <p:sp>
        <p:nvSpPr>
          <p:cNvPr id="8" name="Текст 7"/>
          <p:cNvSpPr>
            <a:spLocks noGrp="1"/>
          </p:cNvSpPr>
          <p:nvPr>
            <p:ph type="body" sz="half" idx="2"/>
          </p:nvPr>
        </p:nvSpPr>
        <p:spPr>
          <a:xfrm>
            <a:off x="839789" y="405552"/>
            <a:ext cx="5087286" cy="5463436"/>
          </a:xfrm>
        </p:spPr>
        <p:txBody>
          <a:bodyPr/>
          <a:lstStyle/>
          <a:p>
            <a:endParaRPr lang="ru-RU" dirty="0"/>
          </a:p>
        </p:txBody>
      </p:sp>
      <p:pic>
        <p:nvPicPr>
          <p:cNvPr id="9" name="Рисунок 8"/>
          <p:cNvPicPr>
            <a:picLocks noChangeAspect="1"/>
          </p:cNvPicPr>
          <p:nvPr/>
        </p:nvPicPr>
        <p:blipFill>
          <a:blip r:embed="rId3"/>
          <a:stretch>
            <a:fillRect/>
          </a:stretch>
        </p:blipFill>
        <p:spPr>
          <a:xfrm>
            <a:off x="8483681" y="413815"/>
            <a:ext cx="3322608" cy="2548349"/>
          </a:xfrm>
          <a:prstGeom prst="rect">
            <a:avLst/>
          </a:prstGeom>
        </p:spPr>
      </p:pic>
    </p:spTree>
    <p:extLst>
      <p:ext uri="{BB962C8B-B14F-4D97-AF65-F5344CB8AC3E}">
        <p14:creationId xmlns:p14="http://schemas.microsoft.com/office/powerpoint/2010/main" val="72985301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68411" y="469557"/>
            <a:ext cx="7055261" cy="6810262"/>
          </a:xfrm>
          <a:prstGeom prst="rect">
            <a:avLst/>
          </a:prstGeom>
        </p:spPr>
        <p:txBody>
          <a:bodyPr wrap="square">
            <a:spAutoFit/>
          </a:bodyPr>
          <a:lstStyle/>
          <a:p>
            <a:pPr algn="just">
              <a:lnSpc>
                <a:spcPct val="107000"/>
              </a:lnSpc>
              <a:spcAft>
                <a:spcPts val="0"/>
              </a:spcAft>
            </a:pPr>
            <a:r>
              <a:rPr lang="ru-RU" dirty="0" smtClean="0">
                <a:solidFill>
                  <a:srgbClr val="666666"/>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b="1" dirty="0">
                <a:latin typeface="Times New Roman" panose="02020603050405020304" pitchFamily="18" charset="0"/>
                <a:ea typeface="Times New Roman" panose="02020603050405020304" pitchFamily="18" charset="0"/>
                <a:cs typeface="Times New Roman" panose="02020603050405020304" pitchFamily="18" charset="0"/>
              </a:rPr>
              <a:t>Любой рост - вертикальный или горизонтальный - связан с личностным развитием и получением знаний. Поэтому не стоит </a:t>
            </a:r>
            <a:r>
              <a:rPr lang="ru-RU" sz="2400" b="1" dirty="0" smtClean="0">
                <a:latin typeface="Times New Roman" panose="02020603050405020304" pitchFamily="18" charset="0"/>
                <a:ea typeface="Times New Roman" panose="02020603050405020304" pitchFamily="18" charset="0"/>
                <a:cs typeface="Times New Roman" panose="02020603050405020304" pitchFamily="18" charset="0"/>
              </a:rPr>
              <a:t>бояться конкурсов, </a:t>
            </a:r>
            <a:r>
              <a:rPr lang="ru-RU" sz="2400" b="1" dirty="0">
                <a:latin typeface="Times New Roman" panose="02020603050405020304" pitchFamily="18" charset="0"/>
                <a:ea typeface="Times New Roman" panose="02020603050405020304" pitchFamily="18" charset="0"/>
                <a:cs typeface="Times New Roman" panose="02020603050405020304" pitchFamily="18" charset="0"/>
              </a:rPr>
              <a:t>курсов, семинаров, дипломов и сертификатов</a:t>
            </a:r>
            <a:r>
              <a:rPr lang="ru-RU" sz="2400" b="1" dirty="0" smtClean="0">
                <a:latin typeface="Times New Roman" panose="02020603050405020304" pitchFamily="18" charset="0"/>
                <a:ea typeface="Times New Roman" panose="02020603050405020304" pitchFamily="18" charset="0"/>
                <a:cs typeface="Times New Roman" panose="02020603050405020304" pitchFamily="18" charset="0"/>
              </a:rPr>
              <a:t>.</a:t>
            </a:r>
            <a:endParaRPr lang="en-US" sz="2400" b="1" dirty="0" smtClean="0">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07000"/>
              </a:lnSpc>
              <a:spcAft>
                <a:spcPts val="0"/>
              </a:spcAft>
            </a:pPr>
            <a:r>
              <a:rPr lang="ru-RU" sz="2400" b="1" dirty="0">
                <a:latin typeface="Times New Roman" panose="02020603050405020304" pitchFamily="18" charset="0"/>
                <a:cs typeface="Times New Roman" panose="02020603050405020304" pitchFamily="18" charset="0"/>
              </a:rPr>
              <a:t>В любом случае, если работник хочет расти горизонтально, ему не избежать дополнительной ответственности и обязанностей. А значит, на первых порах ему потребуется и рост вверх - начав трудиться </a:t>
            </a:r>
            <a:r>
              <a:rPr lang="ru-RU" sz="2400" b="1" dirty="0" smtClean="0">
                <a:latin typeface="Times New Roman" panose="02020603050405020304" pitchFamily="18" charset="0"/>
                <a:cs typeface="Times New Roman" panose="02020603050405020304" pitchFamily="18" charset="0"/>
              </a:rPr>
              <a:t>молодым специалистом, </a:t>
            </a:r>
            <a:r>
              <a:rPr lang="ru-RU" sz="2400" b="1" dirty="0">
                <a:latin typeface="Times New Roman" panose="02020603050405020304" pitchFamily="18" charset="0"/>
                <a:cs typeface="Times New Roman" panose="02020603050405020304" pitchFamily="18" charset="0"/>
              </a:rPr>
              <a:t>сложно расти куда-то, кроме как вверх. </a:t>
            </a:r>
            <a:endParaRPr lang="ru-RU" sz="2400" b="1" dirty="0" smtClean="0">
              <a:latin typeface="Times New Roman" panose="02020603050405020304" pitchFamily="18" charset="0"/>
              <a:cs typeface="Times New Roman" panose="02020603050405020304" pitchFamily="18" charset="0"/>
            </a:endParaRPr>
          </a:p>
          <a:p>
            <a:pPr algn="just">
              <a:lnSpc>
                <a:spcPct val="107000"/>
              </a:lnSpc>
              <a:spcAft>
                <a:spcPts val="0"/>
              </a:spcAft>
            </a:pPr>
            <a:endParaRPr lang="ru-RU" sz="2400" b="1"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0"/>
              </a:spcAft>
            </a:pPr>
            <a:endParaRPr lang="ru-RU" sz="2400" b="1" dirty="0" smtClean="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0"/>
              </a:spcAft>
            </a:pPr>
            <a:endParaRPr lang="ru-RU" sz="2400" b="1"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0"/>
              </a:spcAft>
            </a:pPr>
            <a:endParaRPr lang="ru-RU" sz="2400" b="1" dirty="0" smtClean="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0"/>
              </a:spcAft>
            </a:pPr>
            <a:endParaRPr lang="ru-RU" sz="2400" b="1"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0"/>
              </a:spcAft>
            </a:pPr>
            <a:endParaRPr lang="ru-RU" sz="2400" b="1" dirty="0">
              <a:effectLst/>
              <a:latin typeface="Times New Roman" panose="02020603050405020304" pitchFamily="18" charset="0"/>
              <a:ea typeface="Calibri" panose="020F0502020204030204" pitchFamily="34" charset="0"/>
              <a:cs typeface="Times New Roman" panose="02020603050405020304" pitchFamily="18" charset="0"/>
            </a:endParaRPr>
          </a:p>
        </p:txBody>
      </p:sp>
      <p:pic>
        <p:nvPicPr>
          <p:cNvPr id="2054" name="Picture 6" descr="http://s4.pic4you.ru/y2014/08-12/12216/4542715-thumb.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894800" y="555644"/>
            <a:ext cx="3187032" cy="630235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8417993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406748" y="1166843"/>
            <a:ext cx="7072828" cy="6740307"/>
          </a:xfrm>
          <a:prstGeom prst="rect">
            <a:avLst/>
          </a:prstGeom>
        </p:spPr>
        <p:txBody>
          <a:bodyPr wrap="square">
            <a:spAutoFit/>
          </a:bodyPr>
          <a:lstStyle/>
          <a:p>
            <a:pPr algn="just"/>
            <a:r>
              <a:rPr lang="ru-RU" sz="2400" b="1" i="1" dirty="0">
                <a:solidFill>
                  <a:srgbClr val="111010"/>
                </a:solidFill>
                <a:latin typeface="Times New Roman" panose="02020603050405020304" pitchFamily="18" charset="0"/>
                <a:cs typeface="Times New Roman" panose="02020603050405020304" pitchFamily="18" charset="0"/>
              </a:rPr>
              <a:t>Индивидуальная траектория развития профессиональной компетенции </a:t>
            </a:r>
            <a:r>
              <a:rPr lang="ru-RU" sz="2400" b="1" dirty="0">
                <a:solidFill>
                  <a:srgbClr val="111010"/>
                </a:solidFill>
                <a:latin typeface="Times New Roman" panose="02020603050405020304" pitchFamily="18" charset="0"/>
                <a:cs typeface="Times New Roman" panose="02020603050405020304" pitchFamily="18" charset="0"/>
              </a:rPr>
              <a:t>- это персональный путь творческой реализации личностного потенциала каждого педагога в образовании, смысл, значение, цель и компоненты каждого последующего этапа осмыслены, обоснованы и логически </a:t>
            </a:r>
            <a:r>
              <a:rPr lang="ru-RU" sz="2400" b="1" dirty="0" smtClean="0">
                <a:solidFill>
                  <a:srgbClr val="111010"/>
                </a:solidFill>
                <a:latin typeface="Times New Roman" panose="02020603050405020304" pitchFamily="18" charset="0"/>
                <a:cs typeface="Times New Roman" panose="02020603050405020304" pitchFamily="18" charset="0"/>
              </a:rPr>
              <a:t>взаимосвязаны.</a:t>
            </a:r>
          </a:p>
          <a:p>
            <a:pPr algn="just"/>
            <a:r>
              <a:rPr lang="ru-RU" sz="2400" b="1" dirty="0">
                <a:solidFill>
                  <a:srgbClr val="111010"/>
                </a:solidFill>
                <a:latin typeface="Times New Roman" panose="02020603050405020304" pitchFamily="18" charset="0"/>
                <a:cs typeface="Times New Roman" panose="02020603050405020304" pitchFamily="18" charset="0"/>
              </a:rPr>
              <a:t>П</a:t>
            </a:r>
            <a:r>
              <a:rPr lang="ru-RU" sz="2400" b="1" dirty="0" smtClean="0">
                <a:solidFill>
                  <a:srgbClr val="111010"/>
                </a:solidFill>
                <a:latin typeface="Times New Roman" panose="02020603050405020304" pitchFamily="18" charset="0"/>
                <a:cs typeface="Times New Roman" panose="02020603050405020304" pitchFamily="18" charset="0"/>
              </a:rPr>
              <a:t>равильное </a:t>
            </a:r>
            <a:r>
              <a:rPr lang="ru-RU" sz="2400" b="1" dirty="0">
                <a:solidFill>
                  <a:srgbClr val="111010"/>
                </a:solidFill>
                <a:latin typeface="Times New Roman" panose="02020603050405020304" pitchFamily="18" charset="0"/>
                <a:cs typeface="Times New Roman" panose="02020603050405020304" pitchFamily="18" charset="0"/>
              </a:rPr>
              <a:t>построение собственной педагогической карьеры является одним из механизмов предотвращения эмоционального выгорания </a:t>
            </a:r>
            <a:r>
              <a:rPr lang="ru-RU" sz="2400" b="1" dirty="0" smtClean="0">
                <a:solidFill>
                  <a:srgbClr val="111010"/>
                </a:solidFill>
                <a:latin typeface="Times New Roman" panose="02020603050405020304" pitchFamily="18" charset="0"/>
                <a:cs typeface="Times New Roman" panose="02020603050405020304" pitchFamily="18" charset="0"/>
              </a:rPr>
              <a:t>педагога.</a:t>
            </a:r>
            <a:endParaRPr lang="ru-RU" sz="2400" b="1" dirty="0" smtClean="0">
              <a:solidFill>
                <a:srgbClr val="111010"/>
              </a:solidFill>
              <a:latin typeface="Times New Roman" panose="02020603050405020304" pitchFamily="18" charset="0"/>
              <a:cs typeface="Times New Roman" panose="02020603050405020304" pitchFamily="18" charset="0"/>
            </a:endParaRPr>
          </a:p>
          <a:p>
            <a:pPr algn="just"/>
            <a:endParaRPr lang="ru-RU" sz="2400" b="1" dirty="0" smtClean="0">
              <a:solidFill>
                <a:srgbClr val="111010"/>
              </a:solidFill>
              <a:latin typeface="Times New Roman" panose="02020603050405020304" pitchFamily="18" charset="0"/>
              <a:cs typeface="Times New Roman" panose="02020603050405020304" pitchFamily="18" charset="0"/>
            </a:endParaRPr>
          </a:p>
          <a:p>
            <a:pPr algn="just"/>
            <a:endParaRPr lang="ru-RU" sz="2400" dirty="0">
              <a:solidFill>
                <a:srgbClr val="111010"/>
              </a:solidFill>
              <a:latin typeface="Times New Roman" panose="02020603050405020304" pitchFamily="18" charset="0"/>
              <a:cs typeface="Times New Roman" panose="02020603050405020304" pitchFamily="18" charset="0"/>
            </a:endParaRPr>
          </a:p>
          <a:p>
            <a:pPr algn="just"/>
            <a:endParaRPr lang="ru-RU" sz="2400" dirty="0" smtClean="0">
              <a:solidFill>
                <a:srgbClr val="111010"/>
              </a:solidFill>
              <a:latin typeface="Times New Roman" panose="02020603050405020304" pitchFamily="18" charset="0"/>
              <a:cs typeface="Times New Roman" panose="02020603050405020304" pitchFamily="18" charset="0"/>
            </a:endParaRPr>
          </a:p>
          <a:p>
            <a:pPr algn="just"/>
            <a:endParaRPr lang="ru-RU" dirty="0">
              <a:solidFill>
                <a:srgbClr val="111010"/>
              </a:solidFill>
              <a:latin typeface="Helvetica neue"/>
            </a:endParaRPr>
          </a:p>
          <a:p>
            <a:pPr algn="just"/>
            <a:endParaRPr lang="ru-RU" dirty="0" smtClean="0">
              <a:solidFill>
                <a:srgbClr val="111010"/>
              </a:solidFill>
              <a:latin typeface="Helvetica neue"/>
            </a:endParaRPr>
          </a:p>
          <a:p>
            <a:pPr algn="just"/>
            <a:endParaRPr lang="ru-RU" dirty="0">
              <a:solidFill>
                <a:srgbClr val="111010"/>
              </a:solidFill>
              <a:latin typeface="Helvetica neue"/>
            </a:endParaRPr>
          </a:p>
          <a:p>
            <a:pPr algn="just"/>
            <a:endParaRPr lang="ru-RU" dirty="0">
              <a:solidFill>
                <a:srgbClr val="111010"/>
              </a:solidFill>
              <a:latin typeface="Helvetica neue"/>
            </a:endParaRPr>
          </a:p>
        </p:txBody>
      </p:sp>
      <p:pic>
        <p:nvPicPr>
          <p:cNvPr id="5" name="Рисунок 4" descr="Картинки по запросу траектория развития профессионала"/>
          <p:cNvPicPr/>
          <p:nvPr/>
        </p:nvPicPr>
        <p:blipFill>
          <a:blip r:embed="rId2">
            <a:extLst>
              <a:ext uri="{28A0092B-C50C-407E-A947-70E740481C1C}">
                <a14:useLocalDpi xmlns:a14="http://schemas.microsoft.com/office/drawing/2010/main" val="0"/>
              </a:ext>
            </a:extLst>
          </a:blip>
          <a:srcRect/>
          <a:stretch>
            <a:fillRect/>
          </a:stretch>
        </p:blipFill>
        <p:spPr bwMode="auto">
          <a:xfrm>
            <a:off x="757293" y="1166843"/>
            <a:ext cx="2790137" cy="2656010"/>
          </a:xfrm>
          <a:prstGeom prst="rect">
            <a:avLst/>
          </a:prstGeom>
          <a:noFill/>
          <a:ln>
            <a:noFill/>
          </a:ln>
        </p:spPr>
      </p:pic>
    </p:spTree>
    <p:extLst>
      <p:ext uri="{BB962C8B-B14F-4D97-AF65-F5344CB8AC3E}">
        <p14:creationId xmlns:p14="http://schemas.microsoft.com/office/powerpoint/2010/main" val="68971860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54732" y="497883"/>
            <a:ext cx="10515600" cy="989394"/>
          </a:xfrm>
        </p:spPr>
        <p:txBody>
          <a:bodyPr>
            <a:normAutofit/>
          </a:bodyPr>
          <a:lstStyle/>
          <a:p>
            <a:pPr algn="r"/>
            <a:r>
              <a:rPr lang="ru-RU" sz="2400" b="1" dirty="0" smtClean="0">
                <a:latin typeface="Times New Roman" panose="02020603050405020304" pitchFamily="18" charset="0"/>
                <a:cs typeface="Times New Roman" panose="02020603050405020304" pitchFamily="18" charset="0"/>
              </a:rPr>
              <a:t>«Тому, у кого </a:t>
            </a:r>
            <a:r>
              <a:rPr lang="ru-RU" sz="2400" b="1" smtClean="0">
                <a:latin typeface="Times New Roman" panose="02020603050405020304" pitchFamily="18" charset="0"/>
                <a:cs typeface="Times New Roman" panose="02020603050405020304" pitchFamily="18" charset="0"/>
              </a:rPr>
              <a:t>нет цели, </a:t>
            </a:r>
            <a:r>
              <a:rPr lang="ru-RU" sz="2400" b="1" dirty="0" smtClean="0">
                <a:latin typeface="Times New Roman" panose="02020603050405020304" pitchFamily="18" charset="0"/>
                <a:cs typeface="Times New Roman" panose="02020603050405020304" pitchFamily="18" charset="0"/>
              </a:rPr>
              <a:t>каждый ветер попутный»</a:t>
            </a:r>
            <a:br>
              <a:rPr lang="ru-RU" sz="2400" b="1" dirty="0" smtClean="0">
                <a:latin typeface="Times New Roman" panose="02020603050405020304" pitchFamily="18" charset="0"/>
                <a:cs typeface="Times New Roman" panose="02020603050405020304" pitchFamily="18" charset="0"/>
              </a:rPr>
            </a:br>
            <a:r>
              <a:rPr lang="ru-RU" sz="2400" b="1" dirty="0" smtClean="0">
                <a:latin typeface="Times New Roman" panose="02020603050405020304" pitchFamily="18" charset="0"/>
                <a:cs typeface="Times New Roman" panose="02020603050405020304" pitchFamily="18" charset="0"/>
              </a:rPr>
              <a:t>народная мудрость</a:t>
            </a:r>
            <a:endParaRPr lang="ru-RU" sz="2400" b="1" dirty="0">
              <a:latin typeface="Times New Roman" panose="02020603050405020304" pitchFamily="18" charset="0"/>
              <a:cs typeface="Times New Roman" panose="02020603050405020304" pitchFamily="18" charset="0"/>
            </a:endParaRPr>
          </a:p>
        </p:txBody>
      </p:sp>
      <p:sp>
        <p:nvSpPr>
          <p:cNvPr id="3" name="Текст 2"/>
          <p:cNvSpPr>
            <a:spLocks noGrp="1"/>
          </p:cNvSpPr>
          <p:nvPr>
            <p:ph type="body" idx="1"/>
          </p:nvPr>
        </p:nvSpPr>
        <p:spPr>
          <a:xfrm>
            <a:off x="831850" y="2269475"/>
            <a:ext cx="10515600" cy="3820175"/>
          </a:xfrm>
        </p:spPr>
        <p:txBody>
          <a:bodyPr/>
          <a:lstStyle/>
          <a:p>
            <a:pPr algn="just"/>
            <a:r>
              <a:rPr lang="ru-RU" b="1" dirty="0" smtClean="0">
                <a:solidFill>
                  <a:schemeClr val="tx1"/>
                </a:solidFill>
                <a:latin typeface="Times New Roman" panose="02020603050405020304" pitchFamily="18" charset="0"/>
                <a:cs typeface="Times New Roman" panose="02020603050405020304" pitchFamily="18" charset="0"/>
              </a:rPr>
              <a:t>Найти свой маршрут – вот важная задача профессионального развития. Учителю необходимо владеть навыками проектирования собственного развития, использование которых приведет к целенаправленному выбору модели и содержания собственного повышения квалификации</a:t>
            </a:r>
          </a:p>
          <a:p>
            <a:endParaRPr lang="ru-RU" b="1" dirty="0">
              <a:solidFill>
                <a:schemeClr val="tx1"/>
              </a:solidFill>
              <a:latin typeface="Times New Roman" panose="02020603050405020304" pitchFamily="18" charset="0"/>
              <a:cs typeface="Times New Roman" panose="02020603050405020304" pitchFamily="18" charset="0"/>
            </a:endParaRPr>
          </a:p>
        </p:txBody>
      </p:sp>
      <p:graphicFrame>
        <p:nvGraphicFramePr>
          <p:cNvPr id="10" name="Схема 9"/>
          <p:cNvGraphicFramePr/>
          <p:nvPr>
            <p:extLst>
              <p:ext uri="{D42A27DB-BD31-4B8C-83A1-F6EECF244321}">
                <p14:modId xmlns:p14="http://schemas.microsoft.com/office/powerpoint/2010/main" val="1746155657"/>
              </p:ext>
            </p:extLst>
          </p:nvPr>
        </p:nvGraphicFramePr>
        <p:xfrm>
          <a:off x="2032000" y="3778786"/>
          <a:ext cx="8128000" cy="235954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2901784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88136"/>
            <a:ext cx="10515600" cy="1123720"/>
          </a:xfrm>
        </p:spPr>
        <p:txBody>
          <a:bodyPr>
            <a:normAutofit/>
          </a:bodyPr>
          <a:lstStyle/>
          <a:p>
            <a:pPr algn="ctr"/>
            <a:r>
              <a:rPr lang="ru-RU" sz="2800" b="1" dirty="0" smtClean="0">
                <a:latin typeface="Times New Roman" panose="02020603050405020304" pitchFamily="18" charset="0"/>
                <a:cs typeface="Times New Roman" panose="02020603050405020304" pitchFamily="18" charset="0"/>
              </a:rPr>
              <a:t>Индивидуальная образовательная траектория педагога</a:t>
            </a:r>
            <a:br>
              <a:rPr lang="ru-RU" sz="2800" b="1" dirty="0" smtClean="0">
                <a:latin typeface="Times New Roman" panose="02020603050405020304" pitchFamily="18" charset="0"/>
                <a:cs typeface="Times New Roman" panose="02020603050405020304" pitchFamily="18" charset="0"/>
              </a:rPr>
            </a:br>
            <a:r>
              <a:rPr lang="ru-RU" sz="2800" b="1" dirty="0" smtClean="0">
                <a:latin typeface="Times New Roman" panose="02020603050405020304" pitchFamily="18" charset="0"/>
                <a:cs typeface="Times New Roman" panose="02020603050405020304" pitchFamily="18" charset="0"/>
              </a:rPr>
              <a:t> как инновационная модель его профессионального развития</a:t>
            </a:r>
            <a:endParaRPr lang="ru-RU" sz="2800" b="1" dirty="0">
              <a:latin typeface="Times New Roman" panose="02020603050405020304" pitchFamily="18" charset="0"/>
              <a:cs typeface="Times New Roman" panose="02020603050405020304" pitchFamily="18" charset="0"/>
            </a:endParaRPr>
          </a:p>
        </p:txBody>
      </p:sp>
      <p:graphicFrame>
        <p:nvGraphicFramePr>
          <p:cNvPr id="4" name="Объект 3"/>
          <p:cNvGraphicFramePr>
            <a:graphicFrameLocks noGrp="1"/>
          </p:cNvGraphicFramePr>
          <p:nvPr>
            <p:ph idx="1"/>
            <p:extLst>
              <p:ext uri="{D42A27DB-BD31-4B8C-83A1-F6EECF244321}">
                <p14:modId xmlns:p14="http://schemas.microsoft.com/office/powerpoint/2010/main" val="4288529016"/>
              </p:ext>
            </p:extLst>
          </p:nvPr>
        </p:nvGraphicFramePr>
        <p:xfrm>
          <a:off x="838200" y="1498294"/>
          <a:ext cx="10707477" cy="519996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6" name="Схема 5"/>
          <p:cNvGraphicFramePr/>
          <p:nvPr>
            <p:extLst>
              <p:ext uri="{D42A27DB-BD31-4B8C-83A1-F6EECF244321}">
                <p14:modId xmlns:p14="http://schemas.microsoft.com/office/powerpoint/2010/main" val="343293411"/>
              </p:ext>
            </p:extLst>
          </p:nvPr>
        </p:nvGraphicFramePr>
        <p:xfrm>
          <a:off x="1771650" y="1211854"/>
          <a:ext cx="8972550" cy="5486401"/>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2757327889"/>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591</TotalTime>
  <Words>558</Words>
  <Application>Microsoft Office PowerPoint</Application>
  <PresentationFormat>Широкоэкранный</PresentationFormat>
  <Paragraphs>92</Paragraphs>
  <Slides>14</Slides>
  <Notes>0</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14</vt:i4>
      </vt:variant>
    </vt:vector>
  </HeadingPairs>
  <TitlesOfParts>
    <vt:vector size="20" baseType="lpstr">
      <vt:lpstr>Arial</vt:lpstr>
      <vt:lpstr>Calibri</vt:lpstr>
      <vt:lpstr>Calibri Light</vt:lpstr>
      <vt:lpstr>Helvetica neue</vt:lpstr>
      <vt:lpstr>Times New Roman</vt:lpstr>
      <vt:lpstr>Тема Office</vt:lpstr>
      <vt:lpstr>Молодой педагог и инновации в образовательной организации Траектория развития профессионала</vt:lpstr>
      <vt:lpstr>Карьера</vt:lpstr>
      <vt:lpstr>Презентация PowerPoint</vt:lpstr>
      <vt:lpstr>Презентация PowerPoint</vt:lpstr>
      <vt:lpstr>Презентация PowerPoint</vt:lpstr>
      <vt:lpstr>Презентация PowerPoint</vt:lpstr>
      <vt:lpstr>Презентация PowerPoint</vt:lpstr>
      <vt:lpstr>«Тому, у кого нет цели, каждый ветер попутный» народная мудрость</vt:lpstr>
      <vt:lpstr>Индивидуальная образовательная траектория педагога  как инновационная модель его профессионального развития</vt:lpstr>
      <vt:lpstr>Презентация PowerPoint</vt:lpstr>
      <vt:lpstr>  </vt:lpstr>
      <vt:lpstr>Самообразование </vt:lpstr>
      <vt:lpstr>Взаимообучение</vt:lpstr>
      <vt:lpstr>Презентация PowerPoint</vt:lpstr>
    </vt:vector>
  </TitlesOfParts>
  <Company>SPecialiST RePack</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Молодой педагог и инновации в образовательной организации. Траектория развития профессионала.</dc:title>
  <dc:creator>user</dc:creator>
  <cp:lastModifiedBy>user</cp:lastModifiedBy>
  <cp:revision>43</cp:revision>
  <dcterms:created xsi:type="dcterms:W3CDTF">2016-01-13T08:22:37Z</dcterms:created>
  <dcterms:modified xsi:type="dcterms:W3CDTF">2016-01-26T13:14:00Z</dcterms:modified>
</cp:coreProperties>
</file>