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68" r:id="rId5"/>
    <p:sldId id="277" r:id="rId6"/>
    <p:sldId id="276" r:id="rId7"/>
    <p:sldId id="269" r:id="rId8"/>
    <p:sldId id="272" r:id="rId9"/>
    <p:sldId id="279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EC8"/>
    <a:srgbClr val="154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F3E0-E80C-4E8F-AFDD-DFF465F531E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597-A18D-4900-B3D0-363FF4A86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0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F3E0-E80C-4E8F-AFDD-DFF465F531E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597-A18D-4900-B3D0-363FF4A86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90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F3E0-E80C-4E8F-AFDD-DFF465F531E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597-A18D-4900-B3D0-363FF4A86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5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F3E0-E80C-4E8F-AFDD-DFF465F531E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597-A18D-4900-B3D0-363FF4A86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02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F3E0-E80C-4E8F-AFDD-DFF465F531E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597-A18D-4900-B3D0-363FF4A86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18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F3E0-E80C-4E8F-AFDD-DFF465F531E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597-A18D-4900-B3D0-363FF4A86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86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F3E0-E80C-4E8F-AFDD-DFF465F531E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597-A18D-4900-B3D0-363FF4A86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9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F3E0-E80C-4E8F-AFDD-DFF465F531E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597-A18D-4900-B3D0-363FF4A86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8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F3E0-E80C-4E8F-AFDD-DFF465F531E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597-A18D-4900-B3D0-363FF4A86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12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F3E0-E80C-4E8F-AFDD-DFF465F531E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597-A18D-4900-B3D0-363FF4A86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61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F3E0-E80C-4E8F-AFDD-DFF465F531E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C5597-A18D-4900-B3D0-363FF4A86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9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EF3E0-E80C-4E8F-AFDD-DFF465F531E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C5597-A18D-4900-B3D0-363FF4A86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08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3.jpeg"/><Relationship Id="rId7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84" y="2783088"/>
            <a:ext cx="5753124" cy="3835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38" y="4249658"/>
            <a:ext cx="2961056" cy="2368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96" y="221430"/>
            <a:ext cx="3060905" cy="2294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8" y="131278"/>
            <a:ext cx="5740955" cy="3827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968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03" y="0"/>
            <a:ext cx="924471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44817" y="356135"/>
            <a:ext cx="2059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При </a:t>
            </a:r>
            <a:r>
              <a:rPr lang="ru-RU" sz="1400" b="1" dirty="0"/>
              <a:t>открывании и закрывании дверей будьте осторожны: не подставляйте пальцы, не хлопайте дверью, не держите </a:t>
            </a:r>
            <a:r>
              <a:rPr lang="ru-RU" sz="1400" b="1" dirty="0" smtClean="0"/>
              <a:t>дверь</a:t>
            </a:r>
            <a:endParaRPr lang="ru-RU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91764" y="924026"/>
            <a:ext cx="35228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 </a:t>
            </a:r>
            <a:r>
              <a:rPr lang="ru-RU" sz="1400" b="1" dirty="0"/>
              <a:t>раздевалках нельзя бегать, толкаться, прыгать, шалить, вставать на скамейки, мусорить, грубо вести себя по отношению к другим учащимся. загораживать проходы и мешать свободному перемещению других учащихся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14611" y="240632"/>
            <a:ext cx="2098307" cy="193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22921" y="2097265"/>
            <a:ext cx="1607419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/>
              <a:t>Находиться </a:t>
            </a:r>
            <a:r>
              <a:rPr lang="ru-RU" sz="1050" b="1" dirty="0"/>
              <a:t>в раздевалках можно только до начала и после урока физической культуры по разрешению учителя и под его контролем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8067" y="2665156"/>
            <a:ext cx="21079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/>
              <a:t>О каждом</a:t>
            </a:r>
          </a:p>
          <a:p>
            <a:pPr algn="ctr"/>
            <a:r>
              <a:rPr lang="ru-RU" sz="1050" b="1" dirty="0" smtClean="0"/>
              <a:t> </a:t>
            </a:r>
            <a:r>
              <a:rPr lang="ru-RU" sz="1050" b="1" dirty="0"/>
              <a:t>несчастном случае в раздевалке ученик или очевидец случившегося должен </a:t>
            </a:r>
            <a:endParaRPr lang="ru-RU" sz="1050" b="1" dirty="0" smtClean="0"/>
          </a:p>
          <a:p>
            <a:r>
              <a:rPr lang="ru-RU" sz="1050" b="1" dirty="0"/>
              <a:t> </a:t>
            </a:r>
            <a:r>
              <a:rPr lang="ru-RU" sz="1050" b="1" dirty="0" smtClean="0"/>
              <a:t>немедленно сообщить</a:t>
            </a:r>
          </a:p>
          <a:p>
            <a:r>
              <a:rPr lang="ru-RU" sz="1050" b="1" dirty="0"/>
              <a:t> </a:t>
            </a:r>
            <a:r>
              <a:rPr lang="ru-RU" sz="1050" b="1" dirty="0" smtClean="0"/>
              <a:t>             </a:t>
            </a:r>
            <a:r>
              <a:rPr lang="ru-RU" sz="1050" b="1" dirty="0"/>
              <a:t>учителю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36029" y="180698"/>
            <a:ext cx="287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О</a:t>
            </a:r>
            <a:r>
              <a:rPr lang="ru-RU" sz="1400" b="1" dirty="0" smtClean="0"/>
              <a:t>деваться </a:t>
            </a:r>
            <a:r>
              <a:rPr lang="ru-RU" sz="1400" b="1" dirty="0"/>
              <a:t>надо спокойно, не разбрасывая вещей: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80370" y="695567"/>
            <a:ext cx="152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вещи необходимо аккуратно повесить на крючки или положить на скамейки, а обувь поставить под них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6833" y="2708971"/>
            <a:ext cx="175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В </a:t>
            </a:r>
            <a:r>
              <a:rPr lang="ru-RU" sz="1000" b="1" dirty="0"/>
              <a:t>случае возникновения конфликтной ситуации учащиеся должны сообщить об этом учителю</a:t>
            </a:r>
          </a:p>
        </p:txBody>
      </p:sp>
    </p:spTree>
    <p:extLst>
      <p:ext uri="{BB962C8B-B14F-4D97-AF65-F5344CB8AC3E}">
        <p14:creationId xmlns:p14="http://schemas.microsoft.com/office/powerpoint/2010/main" val="14878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8" y="1954102"/>
            <a:ext cx="11889762" cy="2912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721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35" y="1432357"/>
            <a:ext cx="7038969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31863" y="946847"/>
            <a:ext cx="13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2235" y="950418"/>
            <a:ext cx="90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3" y="1436769"/>
            <a:ext cx="4224688" cy="4224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1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0" y="86629"/>
            <a:ext cx="5318247" cy="35313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76" y="182880"/>
            <a:ext cx="4473529" cy="45190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42" y="3860371"/>
            <a:ext cx="4211202" cy="27779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97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299885" y="394635"/>
            <a:ext cx="9750392" cy="1001027"/>
          </a:xfrm>
          <a:prstGeom prst="horizontalScrol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99" y="1790381"/>
            <a:ext cx="2329328" cy="4375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9" y="1719840"/>
            <a:ext cx="1655350" cy="1955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34" y="1925485"/>
            <a:ext cx="1992982" cy="1544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393505" y="541205"/>
            <a:ext cx="606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ФОРМА</a:t>
            </a:r>
            <a:endParaRPr lang="ru-RU" sz="4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64" y="4062295"/>
            <a:ext cx="1738723" cy="1952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7797169" y="1790381"/>
            <a:ext cx="1954530" cy="1106905"/>
          </a:xfrm>
          <a:prstGeom prst="wedgeRoundRectCallout">
            <a:avLst/>
          </a:prstGeom>
          <a:solidFill>
            <a:srgbClr val="89AEC8"/>
          </a:solidFill>
          <a:ln w="666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нижает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на опорно-двигательный аппарат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7783031" y="3292004"/>
            <a:ext cx="1954530" cy="1106905"/>
          </a:xfrm>
          <a:prstGeom prst="wedgeRoundRectCallout">
            <a:avLst/>
          </a:prstGeom>
          <a:solidFill>
            <a:srgbClr val="89AEC8"/>
          </a:solidFill>
          <a:ln w="666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выполнять упражнения с комфортом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9931065" y="3292003"/>
            <a:ext cx="1954530" cy="1106905"/>
          </a:xfrm>
          <a:prstGeom prst="wedgeRoundRectCallout">
            <a:avLst/>
          </a:prstGeom>
          <a:solidFill>
            <a:srgbClr val="89AEC8"/>
          </a:solidFill>
          <a:ln w="666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сковывает движения</a:t>
            </a: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9959341" y="1800171"/>
            <a:ext cx="1954530" cy="1106905"/>
          </a:xfrm>
          <a:prstGeom prst="wedgeRoundRectCallout">
            <a:avLst/>
          </a:prstGeom>
          <a:solidFill>
            <a:srgbClr val="89AEC8"/>
          </a:solidFill>
          <a:ln w="666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защищает от перегрева или переохлаждения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7797169" y="4793627"/>
            <a:ext cx="1954530" cy="1106905"/>
          </a:xfrm>
          <a:prstGeom prst="wedgeRoundRectCallout">
            <a:avLst/>
          </a:prstGeom>
          <a:solidFill>
            <a:srgbClr val="89AEC8"/>
          </a:solidFill>
          <a:ln w="666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фиксирует голеностоп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9959341" y="4803416"/>
            <a:ext cx="1954530" cy="1106905"/>
          </a:xfrm>
          <a:prstGeom prst="wedgeRoundRectCallout">
            <a:avLst/>
          </a:prstGeom>
          <a:solidFill>
            <a:srgbClr val="89AEC8"/>
          </a:solidFill>
          <a:ln w="66675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избежать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целостности кожных покровов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4" y="4488171"/>
            <a:ext cx="1610819" cy="1526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57054" y="3361038"/>
            <a:ext cx="34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0635" y="3145337"/>
            <a:ext cx="34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0391" y="4556437"/>
            <a:ext cx="34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98964" y="5645733"/>
            <a:ext cx="34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97169" y="2537744"/>
            <a:ext cx="26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</a:t>
            </a:r>
            <a:endParaRPr lang="ru-RU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9959341" y="2527954"/>
            <a:ext cx="26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б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83031" y="4029576"/>
            <a:ext cx="26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959341" y="4029576"/>
            <a:ext cx="26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г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97169" y="5531200"/>
            <a:ext cx="26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д</a:t>
            </a:r>
            <a:endParaRPr lang="ru-RU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9959341" y="5531200"/>
            <a:ext cx="26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е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297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50" y="235819"/>
            <a:ext cx="4126029" cy="30945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079" y="235819"/>
            <a:ext cx="4167738" cy="3125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81" y="3522672"/>
            <a:ext cx="4252892" cy="31896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0" y="4062713"/>
            <a:ext cx="1768736" cy="2109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244" y="4078138"/>
            <a:ext cx="2203824" cy="207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23" y="874776"/>
            <a:ext cx="1207008" cy="18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59"/>
            <a:ext cx="12192000" cy="686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9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7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94" y="3484605"/>
            <a:ext cx="1816041" cy="2897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31" y="2169846"/>
            <a:ext cx="1179576" cy="185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08" y="3880022"/>
            <a:ext cx="1609391" cy="2713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39" y="2990335"/>
            <a:ext cx="915165" cy="174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37" y="3484605"/>
            <a:ext cx="1985463" cy="2088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095" y="4735249"/>
            <a:ext cx="2925050" cy="2122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07" y="1970787"/>
            <a:ext cx="1594495" cy="1746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35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166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Низовцева Людмила Сергеевна</dc:creator>
  <cp:lastModifiedBy>Низовцева Людмила Сергеевна</cp:lastModifiedBy>
  <cp:revision>60</cp:revision>
  <dcterms:created xsi:type="dcterms:W3CDTF">2018-01-10T12:45:44Z</dcterms:created>
  <dcterms:modified xsi:type="dcterms:W3CDTF">2018-03-12T13:31:21Z</dcterms:modified>
</cp:coreProperties>
</file>