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57" r:id="rId3"/>
    <p:sldId id="276" r:id="rId4"/>
    <p:sldId id="277" r:id="rId5"/>
    <p:sldId id="256" r:id="rId6"/>
    <p:sldId id="278" r:id="rId7"/>
    <p:sldId id="279" r:id="rId8"/>
    <p:sldId id="280" r:id="rId9"/>
    <p:sldId id="283" r:id="rId10"/>
    <p:sldId id="261" r:id="rId11"/>
    <p:sldId id="267" r:id="rId1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4" autoAdjust="0"/>
    <p:restoredTop sz="94660"/>
  </p:normalViewPr>
  <p:slideViewPr>
    <p:cSldViewPr>
      <p:cViewPr varScale="1">
        <p:scale>
          <a:sx n="110" d="100"/>
          <a:sy n="110" d="100"/>
        </p:scale>
        <p:origin x="7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69036-FE24-41F8-9615-8C9E6B2DADB5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EFA52-D6B0-491E-9BC0-699E12C72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80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EFA52-D6B0-491E-9BC0-699E12C723E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0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EFA52-D6B0-491E-9BC0-699E12C723E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7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EFA52-D6B0-491E-9BC0-699E12C723E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63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5410-CAA0-49E3-8DFB-9CC4ED40BD1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174-64E3-4F0F-8B39-BEB15FEBC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88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5410-CAA0-49E3-8DFB-9CC4ED40BD1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174-64E3-4F0F-8B39-BEB15FEBC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2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5410-CAA0-49E3-8DFB-9CC4ED40BD1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174-64E3-4F0F-8B39-BEB15FEBC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2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5410-CAA0-49E3-8DFB-9CC4ED40BD1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174-64E3-4F0F-8B39-BEB15FEBC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7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5410-CAA0-49E3-8DFB-9CC4ED40BD1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174-64E3-4F0F-8B39-BEB15FEBC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6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5410-CAA0-49E3-8DFB-9CC4ED40BD1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174-64E3-4F0F-8B39-BEB15FEBC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1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5410-CAA0-49E3-8DFB-9CC4ED40BD1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174-64E3-4F0F-8B39-BEB15FEBC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2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5410-CAA0-49E3-8DFB-9CC4ED40BD1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174-64E3-4F0F-8B39-BEB15FEBC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3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5410-CAA0-49E3-8DFB-9CC4ED40BD1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174-64E3-4F0F-8B39-BEB15FEBC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8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5410-CAA0-49E3-8DFB-9CC4ED40BD1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174-64E3-4F0F-8B39-BEB15FEBC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2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5410-CAA0-49E3-8DFB-9CC4ED40BD1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174-64E3-4F0F-8B39-BEB15FEBC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45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45410-CAA0-49E3-8DFB-9CC4ED40BD18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2174-64E3-4F0F-8B39-BEB15FEBC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4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856421"/>
            <a:ext cx="3816424" cy="457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55840" y="1253450"/>
            <a:ext cx="6888088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ЖИЗНЬ </a:t>
            </a:r>
          </a:p>
          <a:p>
            <a:pPr algn="ctr"/>
            <a:r>
              <a:rPr lang="ru-RU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– это ДВИЖЕНИЕ</a:t>
            </a:r>
          </a:p>
        </p:txBody>
      </p:sp>
    </p:spTree>
    <p:extLst>
      <p:ext uri="{BB962C8B-B14F-4D97-AF65-F5344CB8AC3E}">
        <p14:creationId xmlns:p14="http://schemas.microsoft.com/office/powerpoint/2010/main" val="9664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76672"/>
            <a:ext cx="10058400" cy="5731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1504" y="4437112"/>
            <a:ext cx="8712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 ЭТО ДЛЯ ЖИЗНИ</a:t>
            </a:r>
            <a:endParaRPr lang="ru-RU" sz="5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776288"/>
            <a:ext cx="809625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58" y="0"/>
            <a:ext cx="90236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93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64" y="0"/>
            <a:ext cx="67302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321004"/>
            <a:ext cx="52565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spc="3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ЗОЖ</a:t>
            </a:r>
            <a:endParaRPr lang="ru-RU" sz="13800" b="1" spc="3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515" y="3482606"/>
            <a:ext cx="3948992" cy="284816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03" y="655062"/>
            <a:ext cx="3948992" cy="284816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" y="3645024"/>
            <a:ext cx="3948992" cy="28481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2" y="679735"/>
            <a:ext cx="3948992" cy="28481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07" y="2103816"/>
            <a:ext cx="3636951" cy="475418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384077" y="91641"/>
            <a:ext cx="7553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ЗДОРОВЫЙ </a:t>
            </a:r>
          </a:p>
          <a:p>
            <a:pPr algn="ctr"/>
            <a:r>
              <a:rPr lang="ru-RU" sz="3600" b="1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ОБРАЗ </a:t>
            </a:r>
          </a:p>
          <a:p>
            <a:pPr algn="ctr"/>
            <a:r>
              <a:rPr lang="ru-RU" sz="3600" b="1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ЖИЗНИ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4848" y="4913598"/>
            <a:ext cx="2859349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266" y="2512127"/>
            <a:ext cx="3354234" cy="194095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вредных привычек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57117" y="1677272"/>
            <a:ext cx="3168352" cy="14642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гигиена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66080" y="4675162"/>
            <a:ext cx="3969996" cy="119181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Сбалансированное питание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4255" y="1737206"/>
            <a:ext cx="3240360" cy="14642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20000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3792" y="-5700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«СПРЯТАННЫЕ СЛОВА»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57178"/>
              </p:ext>
            </p:extLst>
          </p:nvPr>
        </p:nvGraphicFramePr>
        <p:xfrm>
          <a:off x="19127" y="391308"/>
          <a:ext cx="12144678" cy="6453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8318"/>
                <a:gridCol w="578318"/>
                <a:gridCol w="578318"/>
                <a:gridCol w="578318"/>
                <a:gridCol w="578318"/>
                <a:gridCol w="578318"/>
                <a:gridCol w="578318"/>
                <a:gridCol w="578318"/>
                <a:gridCol w="578318"/>
                <a:gridCol w="578318"/>
                <a:gridCol w="578318"/>
                <a:gridCol w="578318"/>
                <a:gridCol w="578318"/>
                <a:gridCol w="578318"/>
                <a:gridCol w="578318"/>
                <a:gridCol w="578318"/>
                <a:gridCol w="578318"/>
                <a:gridCol w="578318"/>
                <a:gridCol w="578318"/>
                <a:gridCol w="578318"/>
                <a:gridCol w="578318"/>
              </a:tblGrid>
              <a:tr h="403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С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П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П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Г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Н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Д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К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Ц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В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П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</a:tr>
              <a:tr h="403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М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П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З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Н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З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К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Л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В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Н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К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Т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</a:tr>
              <a:tr h="403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Д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У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У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П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Ж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Н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Н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Я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К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Д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П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</a:tr>
              <a:tr h="403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Х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Д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Ь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Б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Н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В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М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Н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Д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Д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Б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М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</a:tr>
              <a:tr h="403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Ц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Н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Л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К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Т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К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Л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Ф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П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</a:tr>
              <a:tr h="403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Х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Ж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С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Л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Д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Ю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П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В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Л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Я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</a:tr>
              <a:tr h="403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Д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В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Ж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Н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Ч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Я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В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Т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П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В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К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Д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К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</a:tr>
              <a:tr h="403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Д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У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У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М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Я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С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У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К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Л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Б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</a:tr>
              <a:tr h="403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Н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К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Н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С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С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П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Я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Д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К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К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З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</a:tr>
              <a:tr h="403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П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П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К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П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У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С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Т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У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З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П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В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Д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Н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</a:tr>
              <a:tr h="403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С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П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Т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Й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Т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Г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Д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Т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С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Б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К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Н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</a:tr>
              <a:tr h="403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П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Д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Я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Т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Л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Ь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Н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С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Т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Ь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Н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В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Т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П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</a:tr>
              <a:tr h="403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Я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М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В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М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С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Т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П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П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Г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Н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З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</a:tr>
              <a:tr h="403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Д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Т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П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З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Д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С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Н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У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Ц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Н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Д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</a:tr>
              <a:tr h="403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Л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З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К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Т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Ы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Н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Т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Н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Т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Б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</a:tr>
              <a:tr h="403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О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Д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Л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Д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Н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Х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А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И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>
                          <a:effectLst/>
                          <a:latin typeface="Book Antiqua" panose="02040602050305030304" pitchFamily="18" charset="0"/>
                        </a:rPr>
                        <a:t>Г</a:t>
                      </a:r>
                      <a:endParaRPr lang="ru-RU" sz="2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Р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У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Ш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У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Б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Е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>
                          <a:effectLst/>
                          <a:latin typeface="Book Antiqua" panose="02040602050305030304" pitchFamily="18" charset="0"/>
                        </a:rPr>
                        <a:t>Я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072" marR="7072" marT="707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2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515" y="3482606"/>
            <a:ext cx="3948992" cy="284816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03" y="655062"/>
            <a:ext cx="3948992" cy="284816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" y="3645024"/>
            <a:ext cx="3948992" cy="28481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2" y="679735"/>
            <a:ext cx="3948992" cy="28481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07" y="2103816"/>
            <a:ext cx="3636951" cy="475418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01476" y="4645765"/>
            <a:ext cx="2592288" cy="44267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24254" y="2587804"/>
            <a:ext cx="4015831" cy="41713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вредных привычек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44272" y="1582764"/>
            <a:ext cx="3168352" cy="40862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гигиена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43450" y="4444679"/>
            <a:ext cx="3969996" cy="40862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Сбалансированное питание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3788" y="1670520"/>
            <a:ext cx="3240360" cy="44267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8346" y="2043919"/>
            <a:ext cx="20613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Bookman Old Style" panose="02050604050505020204" pitchFamily="18" charset="0"/>
              </a:rPr>
              <a:t>движение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Bookman Old Style" panose="02050604050505020204" pitchFamily="18" charset="0"/>
              </a:rPr>
              <a:t>спорт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Bookman Old Style" panose="02050604050505020204" pitchFamily="18" charset="0"/>
              </a:rPr>
              <a:t>зарядка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Bookman Old Style" panose="02050604050505020204" pitchFamily="18" charset="0"/>
              </a:rPr>
              <a:t>ходьба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Bookman Old Style" panose="02050604050505020204" pitchFamily="18" charset="0"/>
              </a:rPr>
              <a:t>упражнения</a:t>
            </a:r>
            <a:endParaRPr lang="ru-RU" sz="1600" b="1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0474" y="4976551"/>
            <a:ext cx="20613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Bookman Old Style" panose="02050604050505020204" pitchFamily="18" charset="0"/>
              </a:rPr>
              <a:t>деятельность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Bookman Old Style" panose="02050604050505020204" pitchFamily="18" charset="0"/>
              </a:rPr>
              <a:t>время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Bookman Old Style" panose="02050604050505020204" pitchFamily="18" charset="0"/>
              </a:rPr>
              <a:t>сон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Bookman Old Style" panose="02050604050505020204" pitchFamily="18" charset="0"/>
              </a:rPr>
              <a:t>отдых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Bookman Old Style" panose="02050604050505020204" pitchFamily="18" charset="0"/>
              </a:rPr>
              <a:t>распорядок</a:t>
            </a:r>
            <a:endParaRPr lang="ru-RU" sz="1600" b="1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1113" y="2946311"/>
            <a:ext cx="2569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профилактика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пропаганда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отказ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поведение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зависимость</a:t>
            </a:r>
            <a:endParaRPr lang="ru-RU" sz="1600" b="1" dirty="0">
              <a:latin typeface="Bookman Old Style" panose="020506040505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03424" y="1922108"/>
            <a:ext cx="20613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Bookman Old Style" panose="02050604050505020204" pitchFamily="18" charset="0"/>
              </a:rPr>
              <a:t>закаливание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Bookman Old Style" panose="02050604050505020204" pitchFamily="18" charset="0"/>
              </a:rPr>
              <a:t>процедура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Bookman Old Style" panose="02050604050505020204" pitchFamily="18" charset="0"/>
              </a:rPr>
              <a:t>порядок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Bookman Old Style" panose="02050604050505020204" pitchFamily="18" charset="0"/>
              </a:rPr>
              <a:t>воспитание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Bookman Old Style" panose="02050604050505020204" pitchFamily="18" charset="0"/>
              </a:rPr>
              <a:t>правила</a:t>
            </a:r>
            <a:endParaRPr lang="ru-RU" sz="1600" b="1" dirty="0">
              <a:latin typeface="Bookman Old Style" panose="020506040505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57847" y="4794637"/>
            <a:ext cx="20613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Bookman Old Style" panose="02050604050505020204" pitchFamily="18" charset="0"/>
              </a:rPr>
              <a:t>рацион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Bookman Old Style" panose="02050604050505020204" pitchFamily="18" charset="0"/>
              </a:rPr>
              <a:t>ужин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Bookman Old Style" panose="02050604050505020204" pitchFamily="18" charset="0"/>
              </a:rPr>
              <a:t>диета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Bookman Old Style" panose="02050604050505020204" pitchFamily="18" charset="0"/>
              </a:rPr>
              <a:t>завтрак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Bookman Old Style" panose="02050604050505020204" pitchFamily="18" charset="0"/>
              </a:rPr>
              <a:t>обед</a:t>
            </a:r>
            <a:endParaRPr lang="ru-RU" sz="1600" b="1" dirty="0">
              <a:latin typeface="Bookman Old Style" panose="020506040505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4077" y="91641"/>
            <a:ext cx="7553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ЗДОРОВЫЙ </a:t>
            </a:r>
          </a:p>
          <a:p>
            <a:pPr algn="ctr"/>
            <a:r>
              <a:rPr lang="ru-RU" sz="3600" b="1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ОБРАЗ </a:t>
            </a:r>
          </a:p>
          <a:p>
            <a:pPr algn="ctr"/>
            <a:r>
              <a:rPr lang="ru-RU" sz="3600" b="1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ЖИЗНИ</a:t>
            </a:r>
          </a:p>
        </p:txBody>
      </p:sp>
    </p:spTree>
    <p:extLst>
      <p:ext uri="{BB962C8B-B14F-4D97-AF65-F5344CB8AC3E}">
        <p14:creationId xmlns:p14="http://schemas.microsoft.com/office/powerpoint/2010/main" val="26514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392" y="188640"/>
            <a:ext cx="113772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ookman Old Style" panose="02050604050505020204" pitchFamily="18" charset="0"/>
              </a:rPr>
              <a:t>ФАКТЫ О ФИЗИЧЕСКОЙ АКТИВНОСТИ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5995" y="908720"/>
            <a:ext cx="116652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i="1" dirty="0" smtClean="0">
                <a:latin typeface="Bookman Old Style" panose="02050604050505020204" pitchFamily="18" charset="0"/>
              </a:rPr>
              <a:t>физическая </a:t>
            </a:r>
            <a:r>
              <a:rPr lang="ru-RU" sz="3200" i="1" dirty="0">
                <a:latin typeface="Bookman Old Style" panose="02050604050505020204" pitchFamily="18" charset="0"/>
              </a:rPr>
              <a:t>активность снижает риск </a:t>
            </a:r>
            <a:r>
              <a:rPr lang="ru-RU" sz="3200" i="1" dirty="0" smtClean="0">
                <a:latin typeface="Bookman Old Style" panose="02050604050505020204" pitchFamily="18" charset="0"/>
              </a:rPr>
              <a:t>болезней;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i="1" dirty="0" smtClean="0">
                <a:latin typeface="Bookman Old Style" panose="02050604050505020204" pitchFamily="18" charset="0"/>
              </a:rPr>
              <a:t>регулярная </a:t>
            </a:r>
            <a:r>
              <a:rPr lang="ru-RU" sz="3200" i="1" dirty="0">
                <a:latin typeface="Bookman Old Style" panose="02050604050505020204" pitchFamily="18" charset="0"/>
              </a:rPr>
              <a:t>физическая активность способствует поддержанию </a:t>
            </a:r>
            <a:r>
              <a:rPr lang="ru-RU" sz="3200" i="1" dirty="0" smtClean="0">
                <a:latin typeface="Bookman Old Style" panose="02050604050505020204" pitchFamily="18" charset="0"/>
              </a:rPr>
              <a:t>здоровья;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i="1" dirty="0" smtClean="0">
                <a:latin typeface="Bookman Old Style" panose="02050604050505020204" pitchFamily="18" charset="0"/>
              </a:rPr>
              <a:t>физическую </a:t>
            </a:r>
            <a:r>
              <a:rPr lang="ru-RU" sz="3200" i="1" dirty="0">
                <a:latin typeface="Bookman Old Style" panose="02050604050505020204" pitchFamily="18" charset="0"/>
              </a:rPr>
              <a:t>активность не следует принимать за </a:t>
            </a:r>
            <a:r>
              <a:rPr lang="ru-RU" sz="3200" i="1" dirty="0" smtClean="0">
                <a:latin typeface="Bookman Old Style" panose="02050604050505020204" pitchFamily="18" charset="0"/>
              </a:rPr>
              <a:t>спорт;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i="1" dirty="0" smtClean="0">
                <a:latin typeface="Bookman Old Style" panose="02050604050505020204" pitchFamily="18" charset="0"/>
              </a:rPr>
              <a:t>пользу </a:t>
            </a:r>
            <a:r>
              <a:rPr lang="ru-RU" sz="3200" i="1" dirty="0">
                <a:latin typeface="Bookman Old Style" panose="02050604050505020204" pitchFamily="18" charset="0"/>
              </a:rPr>
              <a:t>для здоровья приносит физическая активность как умеренной, так и высокой </a:t>
            </a:r>
            <a:r>
              <a:rPr lang="ru-RU" sz="3200" i="1" dirty="0" smtClean="0">
                <a:latin typeface="Bookman Old Style" panose="02050604050505020204" pitchFamily="18" charset="0"/>
              </a:rPr>
              <a:t>интенсивности;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i="1" dirty="0" smtClean="0">
                <a:latin typeface="Bookman Old Style" panose="02050604050505020204" pitchFamily="18" charset="0"/>
              </a:rPr>
              <a:t>людям </a:t>
            </a:r>
            <a:r>
              <a:rPr lang="ru-RU" sz="3200" i="1" dirty="0">
                <a:latin typeface="Bookman Old Style" panose="02050604050505020204" pitchFamily="18" charset="0"/>
              </a:rPr>
              <a:t>в возрасте 5–17 лет необходимо не менее 60 минут </a:t>
            </a:r>
            <a:r>
              <a:rPr lang="ru-RU" sz="3200" i="1" dirty="0" smtClean="0">
                <a:latin typeface="Bookman Old Style" panose="02050604050505020204" pitchFamily="18" charset="0"/>
              </a:rPr>
              <a:t>физической </a:t>
            </a:r>
            <a:r>
              <a:rPr lang="ru-RU" sz="3200" i="1" dirty="0">
                <a:latin typeface="Bookman Old Style" panose="02050604050505020204" pitchFamily="18" charset="0"/>
              </a:rPr>
              <a:t>нагрузки в день</a:t>
            </a:r>
            <a:r>
              <a:rPr lang="ru-RU" sz="3200" i="1" dirty="0" smtClean="0">
                <a:latin typeface="Bookman Old Style" panose="020506040505050202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i="1" dirty="0" smtClean="0">
                <a:latin typeface="Bookman Old Style" panose="02050604050505020204" pitchFamily="18" charset="0"/>
              </a:rPr>
              <a:t>невысокий уровень физической активности лучше, чем ее полное отсутствие.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0"/>
            <a:ext cx="10959008" cy="6849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114" y="2636912"/>
            <a:ext cx="6223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ВНЕШНЯЯ СРЕДА</a:t>
            </a:r>
          </a:p>
          <a:p>
            <a:pPr algn="ctr"/>
            <a:r>
              <a:rPr lang="ru-RU" sz="4800" b="1" dirty="0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??????</a:t>
            </a:r>
            <a:endParaRPr lang="ru-RU" sz="4800" b="1" dirty="0">
              <a:ln w="127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6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2387"/>
            <a:ext cx="9753600" cy="675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63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473</Words>
  <Application>Microsoft Office PowerPoint</Application>
  <PresentationFormat>Широкоэкранный</PresentationFormat>
  <Paragraphs>394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Book Antiqua</vt:lpstr>
      <vt:lpstr>Bookman Old Style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Низовцева Людмила Сергеевна</cp:lastModifiedBy>
  <cp:revision>94</cp:revision>
  <cp:lastPrinted>2018-04-24T13:05:35Z</cp:lastPrinted>
  <dcterms:created xsi:type="dcterms:W3CDTF">2018-02-16T06:16:18Z</dcterms:created>
  <dcterms:modified xsi:type="dcterms:W3CDTF">2018-04-25T07:16:19Z</dcterms:modified>
</cp:coreProperties>
</file>