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24018349578669E-3"/>
                  <c:y val="0.2108851030431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46490755649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2.5299999999999998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13489616"/>
        <c:axId val="-1213480912"/>
      </c:barChart>
      <c:catAx>
        <c:axId val="-12134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13480912"/>
        <c:crosses val="autoZero"/>
        <c:auto val="1"/>
        <c:lblAlgn val="ctr"/>
        <c:lblOffset val="100"/>
        <c:noMultiLvlLbl val="0"/>
      </c:catAx>
      <c:valAx>
        <c:axId val="-121348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1348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24018349578669E-3"/>
                  <c:y val="0.2108851030431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46490755649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13492336"/>
        <c:axId val="-1213489072"/>
      </c:barChart>
      <c:catAx>
        <c:axId val="-121349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13489072"/>
        <c:crosses val="autoZero"/>
        <c:auto val="1"/>
        <c:lblAlgn val="ctr"/>
        <c:lblOffset val="100"/>
        <c:noMultiLvlLbl val="0"/>
      </c:catAx>
      <c:valAx>
        <c:axId val="-1213489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1349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24018349578669E-3"/>
                  <c:y val="0.2108851030431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46490755649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13486896"/>
        <c:axId val="-1213478736"/>
      </c:barChart>
      <c:catAx>
        <c:axId val="-12134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13478736"/>
        <c:crosses val="autoZero"/>
        <c:auto val="1"/>
        <c:lblAlgn val="ctr"/>
        <c:lblOffset val="100"/>
        <c:noMultiLvlLbl val="0"/>
      </c:catAx>
      <c:valAx>
        <c:axId val="-1213478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1348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24018349578669E-3"/>
                  <c:y val="0.2108851030431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46490755649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13477648"/>
        <c:axId val="-1213482000"/>
      </c:barChart>
      <c:catAx>
        <c:axId val="-121347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13482000"/>
        <c:crosses val="autoZero"/>
        <c:auto val="1"/>
        <c:lblAlgn val="ctr"/>
        <c:lblOffset val="100"/>
        <c:noMultiLvlLbl val="0"/>
      </c:catAx>
      <c:valAx>
        <c:axId val="-1213482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1347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24018349578669E-3"/>
                  <c:y val="0.2108851030431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46490755649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13491792"/>
        <c:axId val="-1213488528"/>
      </c:barChart>
      <c:catAx>
        <c:axId val="-121349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13488528"/>
        <c:crosses val="autoZero"/>
        <c:auto val="1"/>
        <c:lblAlgn val="ctr"/>
        <c:lblOffset val="100"/>
        <c:noMultiLvlLbl val="0"/>
      </c:catAx>
      <c:valAx>
        <c:axId val="-1213488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1349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24018349578669E-3"/>
                  <c:y val="0.2108851030431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46490755649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актуальность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13492880"/>
        <c:axId val="-1213491248"/>
      </c:barChart>
      <c:catAx>
        <c:axId val="-121349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13491248"/>
        <c:crosses val="autoZero"/>
        <c:auto val="1"/>
        <c:lblAlgn val="ctr"/>
        <c:lblOffset val="100"/>
        <c:noMultiLvlLbl val="0"/>
      </c:catAx>
      <c:valAx>
        <c:axId val="-1213491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1349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FFECE-D278-440D-9CBA-007854DE2CA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A90D9-1C6A-425F-98C5-4F8DAF0DFD0F}">
      <dgm:prSet phldrT="[Текст]"/>
      <dgm:spPr/>
      <dgm:t>
        <a:bodyPr/>
        <a:lstStyle/>
        <a:p>
          <a:r>
            <a:rPr lang="ru-RU" dirty="0" smtClean="0"/>
            <a:t>ФГОС НОО</a:t>
          </a:r>
          <a:endParaRPr lang="ru-RU" dirty="0"/>
        </a:p>
      </dgm:t>
    </dgm:pt>
    <dgm:pt modelId="{980E60C4-E20E-4593-B83B-2DBEF69DD13C}" type="parTrans" cxnId="{4B402E7D-3CCD-40B7-BEFD-36587681017E}">
      <dgm:prSet/>
      <dgm:spPr/>
      <dgm:t>
        <a:bodyPr/>
        <a:lstStyle/>
        <a:p>
          <a:endParaRPr lang="ru-RU"/>
        </a:p>
      </dgm:t>
    </dgm:pt>
    <dgm:pt modelId="{647575D9-70A4-4773-A805-D0B76997F0CE}" type="sibTrans" cxnId="{4B402E7D-3CCD-40B7-BEFD-36587681017E}">
      <dgm:prSet/>
      <dgm:spPr/>
      <dgm:t>
        <a:bodyPr/>
        <a:lstStyle/>
        <a:p>
          <a:endParaRPr lang="ru-RU"/>
        </a:p>
      </dgm:t>
    </dgm:pt>
    <dgm:pt modelId="{3B688426-FDAE-4ABB-B565-AB66BE673548}">
      <dgm:prSet phldrT="[Текст]"/>
      <dgm:spPr/>
      <dgm:t>
        <a:bodyPr/>
        <a:lstStyle/>
        <a:p>
          <a:r>
            <a:rPr lang="ru-RU" dirty="0" smtClean="0"/>
            <a:t>Фестиваль проектных и исследовательских работ «Виват, наука!»</a:t>
          </a:r>
          <a:endParaRPr lang="ru-RU" dirty="0"/>
        </a:p>
      </dgm:t>
    </dgm:pt>
    <dgm:pt modelId="{75BF3E6E-B7FA-416D-B757-18C35625355C}" type="parTrans" cxnId="{EEB6C3E0-B523-49F0-A0DF-80E0446BAE6E}">
      <dgm:prSet/>
      <dgm:spPr/>
      <dgm:t>
        <a:bodyPr/>
        <a:lstStyle/>
        <a:p>
          <a:endParaRPr lang="ru-RU"/>
        </a:p>
      </dgm:t>
    </dgm:pt>
    <dgm:pt modelId="{B2006BC8-6D53-4DF7-93D5-8F442DC1220F}" type="sibTrans" cxnId="{EEB6C3E0-B523-49F0-A0DF-80E0446BAE6E}">
      <dgm:prSet/>
      <dgm:spPr/>
      <dgm:t>
        <a:bodyPr/>
        <a:lstStyle/>
        <a:p>
          <a:endParaRPr lang="ru-RU"/>
        </a:p>
      </dgm:t>
    </dgm:pt>
    <dgm:pt modelId="{F4E19AF0-0C7F-4035-9DC7-843E9A360223}">
      <dgm:prSet phldrT="[Текст]"/>
      <dgm:spPr/>
      <dgm:t>
        <a:bodyPr/>
        <a:lstStyle/>
        <a:p>
          <a:r>
            <a:rPr lang="ru-RU" dirty="0" smtClean="0"/>
            <a:t>На путик «</a:t>
          </a:r>
          <a:r>
            <a:rPr lang="en-US" dirty="0" smtClean="0"/>
            <a:t>PISA</a:t>
          </a:r>
          <a:r>
            <a:rPr lang="ru-RU" dirty="0" smtClean="0"/>
            <a:t>»</a:t>
          </a:r>
          <a:endParaRPr lang="ru-RU" dirty="0"/>
        </a:p>
      </dgm:t>
    </dgm:pt>
    <dgm:pt modelId="{9A2E5DEA-7653-4741-B1A2-29BEA1AEAC9B}" type="parTrans" cxnId="{4CA3F628-87E2-404A-BD59-05B0BAC72C61}">
      <dgm:prSet/>
      <dgm:spPr/>
      <dgm:t>
        <a:bodyPr/>
        <a:lstStyle/>
        <a:p>
          <a:endParaRPr lang="ru-RU"/>
        </a:p>
      </dgm:t>
    </dgm:pt>
    <dgm:pt modelId="{BB3FE23D-34D5-42A1-A0D0-254765D95228}" type="sibTrans" cxnId="{4CA3F628-87E2-404A-BD59-05B0BAC72C61}">
      <dgm:prSet/>
      <dgm:spPr/>
      <dgm:t>
        <a:bodyPr/>
        <a:lstStyle/>
        <a:p>
          <a:endParaRPr lang="ru-RU"/>
        </a:p>
      </dgm:t>
    </dgm:pt>
    <dgm:pt modelId="{38F5A02D-D747-4FA2-BDEA-6D2A385B004A}" type="pres">
      <dgm:prSet presAssocID="{D7FFFECE-D278-440D-9CBA-007854DE2C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63570-3094-4C84-BCAB-526D6A51A9DC}" type="pres">
      <dgm:prSet presAssocID="{05BA90D9-1C6A-425F-98C5-4F8DAF0DFD0F}" presName="node" presStyleLbl="node1" presStyleIdx="0" presStyleCnt="3" custScaleX="76750" custScaleY="73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D8239-E856-466F-85E7-E2C5294FCDAE}" type="pres">
      <dgm:prSet presAssocID="{647575D9-70A4-4773-A805-D0B76997F0CE}" presName="sibTrans" presStyleLbl="sibTrans2D1" presStyleIdx="0" presStyleCnt="3" custLinFactNeighborX="-11841" custLinFactNeighborY="7635"/>
      <dgm:spPr/>
      <dgm:t>
        <a:bodyPr/>
        <a:lstStyle/>
        <a:p>
          <a:endParaRPr lang="ru-RU"/>
        </a:p>
      </dgm:t>
    </dgm:pt>
    <dgm:pt modelId="{31DCC3CB-BCE5-4016-8132-64E34CD99441}" type="pres">
      <dgm:prSet presAssocID="{647575D9-70A4-4773-A805-D0B76997F0C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EAE9B29-5F98-4555-B0EB-FC222200636B}" type="pres">
      <dgm:prSet presAssocID="{3B688426-FDAE-4ABB-B565-AB66BE673548}" presName="node" presStyleLbl="node1" presStyleIdx="1" presStyleCnt="3" custScaleX="83149" custScaleY="82803" custRadScaleRad="67075" custRadScaleInc="-3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A5F70-D5CD-4EED-930C-0EBCE7865152}" type="pres">
      <dgm:prSet presAssocID="{B2006BC8-6D53-4DF7-93D5-8F442DC1220F}" presName="sibTrans" presStyleLbl="sibTrans2D1" presStyleIdx="1" presStyleCnt="3" custLinFactNeighborX="2491" custLinFactNeighborY="-29215"/>
      <dgm:spPr/>
      <dgm:t>
        <a:bodyPr/>
        <a:lstStyle/>
        <a:p>
          <a:endParaRPr lang="ru-RU"/>
        </a:p>
      </dgm:t>
    </dgm:pt>
    <dgm:pt modelId="{1BB76E5A-E799-49F5-B1C7-BB0F900703F3}" type="pres">
      <dgm:prSet presAssocID="{B2006BC8-6D53-4DF7-93D5-8F442DC1220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2A291FE-756D-4B9E-8579-09BC90295572}" type="pres">
      <dgm:prSet presAssocID="{F4E19AF0-0C7F-4035-9DC7-843E9A360223}" presName="node" presStyleLbl="node1" presStyleIdx="2" presStyleCnt="3" custScaleX="74421" custScaleY="84111" custRadScaleRad="68026" custRadScaleInc="3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DACB0-F531-4FA4-893A-5604E12EE759}" type="pres">
      <dgm:prSet presAssocID="{BB3FE23D-34D5-42A1-A0D0-254765D95228}" presName="sibTrans" presStyleLbl="sibTrans2D1" presStyleIdx="2" presStyleCnt="3" custLinFactNeighborX="9361" custLinFactNeighborY="3899"/>
      <dgm:spPr/>
      <dgm:t>
        <a:bodyPr/>
        <a:lstStyle/>
        <a:p>
          <a:endParaRPr lang="ru-RU"/>
        </a:p>
      </dgm:t>
    </dgm:pt>
    <dgm:pt modelId="{1822EFD4-01FA-485E-8DAA-3A58C2082067}" type="pres">
      <dgm:prSet presAssocID="{BB3FE23D-34D5-42A1-A0D0-254765D9522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62E12EB-AFCF-4BCF-ACBD-E7FFD8A90AFF}" type="presOf" srcId="{B2006BC8-6D53-4DF7-93D5-8F442DC1220F}" destId="{1BB76E5A-E799-49F5-B1C7-BB0F900703F3}" srcOrd="1" destOrd="0" presId="urn:microsoft.com/office/officeart/2005/8/layout/cycle7"/>
    <dgm:cxn modelId="{15B47BD9-8A78-4C54-9138-731307840097}" type="presOf" srcId="{B2006BC8-6D53-4DF7-93D5-8F442DC1220F}" destId="{7FDA5F70-D5CD-4EED-930C-0EBCE7865152}" srcOrd="0" destOrd="0" presId="urn:microsoft.com/office/officeart/2005/8/layout/cycle7"/>
    <dgm:cxn modelId="{9F1BD6E0-DEE2-47CD-A3B3-CEF78483FBBB}" type="presOf" srcId="{3B688426-FDAE-4ABB-B565-AB66BE673548}" destId="{7EAE9B29-5F98-4555-B0EB-FC222200636B}" srcOrd="0" destOrd="0" presId="urn:microsoft.com/office/officeart/2005/8/layout/cycle7"/>
    <dgm:cxn modelId="{34A3B201-6DF6-421A-81E4-58C32E2ECD2B}" type="presOf" srcId="{647575D9-70A4-4773-A805-D0B76997F0CE}" destId="{31DCC3CB-BCE5-4016-8132-64E34CD99441}" srcOrd="1" destOrd="0" presId="urn:microsoft.com/office/officeart/2005/8/layout/cycle7"/>
    <dgm:cxn modelId="{482AB12C-E9F1-45F4-AE3C-1435D18794E9}" type="presOf" srcId="{D7FFFECE-D278-440D-9CBA-007854DE2CA8}" destId="{38F5A02D-D747-4FA2-BDEA-6D2A385B004A}" srcOrd="0" destOrd="0" presId="urn:microsoft.com/office/officeart/2005/8/layout/cycle7"/>
    <dgm:cxn modelId="{2BF91101-CA7A-4061-851D-A5E63737F3DA}" type="presOf" srcId="{BB3FE23D-34D5-42A1-A0D0-254765D95228}" destId="{2ADDACB0-F531-4FA4-893A-5604E12EE759}" srcOrd="0" destOrd="0" presId="urn:microsoft.com/office/officeart/2005/8/layout/cycle7"/>
    <dgm:cxn modelId="{588D4D8C-6A64-4470-93F4-934758D9273D}" type="presOf" srcId="{05BA90D9-1C6A-425F-98C5-4F8DAF0DFD0F}" destId="{AE263570-3094-4C84-BCAB-526D6A51A9DC}" srcOrd="0" destOrd="0" presId="urn:microsoft.com/office/officeart/2005/8/layout/cycle7"/>
    <dgm:cxn modelId="{4CA3F628-87E2-404A-BD59-05B0BAC72C61}" srcId="{D7FFFECE-D278-440D-9CBA-007854DE2CA8}" destId="{F4E19AF0-0C7F-4035-9DC7-843E9A360223}" srcOrd="2" destOrd="0" parTransId="{9A2E5DEA-7653-4741-B1A2-29BEA1AEAC9B}" sibTransId="{BB3FE23D-34D5-42A1-A0D0-254765D95228}"/>
    <dgm:cxn modelId="{4B402E7D-3CCD-40B7-BEFD-36587681017E}" srcId="{D7FFFECE-D278-440D-9CBA-007854DE2CA8}" destId="{05BA90D9-1C6A-425F-98C5-4F8DAF0DFD0F}" srcOrd="0" destOrd="0" parTransId="{980E60C4-E20E-4593-B83B-2DBEF69DD13C}" sibTransId="{647575D9-70A4-4773-A805-D0B76997F0CE}"/>
    <dgm:cxn modelId="{EEB6C3E0-B523-49F0-A0DF-80E0446BAE6E}" srcId="{D7FFFECE-D278-440D-9CBA-007854DE2CA8}" destId="{3B688426-FDAE-4ABB-B565-AB66BE673548}" srcOrd="1" destOrd="0" parTransId="{75BF3E6E-B7FA-416D-B757-18C35625355C}" sibTransId="{B2006BC8-6D53-4DF7-93D5-8F442DC1220F}"/>
    <dgm:cxn modelId="{9C05A8B8-C468-4040-88B4-6E0C4A609283}" type="presOf" srcId="{BB3FE23D-34D5-42A1-A0D0-254765D95228}" destId="{1822EFD4-01FA-485E-8DAA-3A58C2082067}" srcOrd="1" destOrd="0" presId="urn:microsoft.com/office/officeart/2005/8/layout/cycle7"/>
    <dgm:cxn modelId="{084461F1-CAE5-44C5-85AD-6577AECA9653}" type="presOf" srcId="{647575D9-70A4-4773-A805-D0B76997F0CE}" destId="{B48D8239-E856-466F-85E7-E2C5294FCDAE}" srcOrd="0" destOrd="0" presId="urn:microsoft.com/office/officeart/2005/8/layout/cycle7"/>
    <dgm:cxn modelId="{716CDFE5-7B9D-4F00-83DF-D9D68A88A870}" type="presOf" srcId="{F4E19AF0-0C7F-4035-9DC7-843E9A360223}" destId="{62A291FE-756D-4B9E-8579-09BC90295572}" srcOrd="0" destOrd="0" presId="urn:microsoft.com/office/officeart/2005/8/layout/cycle7"/>
    <dgm:cxn modelId="{377B4BFC-3C58-4B63-947D-6AE6CFF2F7E1}" type="presParOf" srcId="{38F5A02D-D747-4FA2-BDEA-6D2A385B004A}" destId="{AE263570-3094-4C84-BCAB-526D6A51A9DC}" srcOrd="0" destOrd="0" presId="urn:microsoft.com/office/officeart/2005/8/layout/cycle7"/>
    <dgm:cxn modelId="{2BD3D84F-3A39-4E94-8F26-691E8EC3BB74}" type="presParOf" srcId="{38F5A02D-D747-4FA2-BDEA-6D2A385B004A}" destId="{B48D8239-E856-466F-85E7-E2C5294FCDAE}" srcOrd="1" destOrd="0" presId="urn:microsoft.com/office/officeart/2005/8/layout/cycle7"/>
    <dgm:cxn modelId="{E1F65E4B-AA8D-4D03-AD17-ABE0B7102696}" type="presParOf" srcId="{B48D8239-E856-466F-85E7-E2C5294FCDAE}" destId="{31DCC3CB-BCE5-4016-8132-64E34CD99441}" srcOrd="0" destOrd="0" presId="urn:microsoft.com/office/officeart/2005/8/layout/cycle7"/>
    <dgm:cxn modelId="{22C4B491-5A1D-49C1-AB31-6A92E89F8ABE}" type="presParOf" srcId="{38F5A02D-D747-4FA2-BDEA-6D2A385B004A}" destId="{7EAE9B29-5F98-4555-B0EB-FC222200636B}" srcOrd="2" destOrd="0" presId="urn:microsoft.com/office/officeart/2005/8/layout/cycle7"/>
    <dgm:cxn modelId="{78D5BE58-F895-4BE0-B56F-0EAB75FD6D31}" type="presParOf" srcId="{38F5A02D-D747-4FA2-BDEA-6D2A385B004A}" destId="{7FDA5F70-D5CD-4EED-930C-0EBCE7865152}" srcOrd="3" destOrd="0" presId="urn:microsoft.com/office/officeart/2005/8/layout/cycle7"/>
    <dgm:cxn modelId="{A9AD2A23-0C43-4D35-8EC6-4596B463B7C8}" type="presParOf" srcId="{7FDA5F70-D5CD-4EED-930C-0EBCE7865152}" destId="{1BB76E5A-E799-49F5-B1C7-BB0F900703F3}" srcOrd="0" destOrd="0" presId="urn:microsoft.com/office/officeart/2005/8/layout/cycle7"/>
    <dgm:cxn modelId="{570182CF-FB27-4FA2-80C2-5187AFAEAAA2}" type="presParOf" srcId="{38F5A02D-D747-4FA2-BDEA-6D2A385B004A}" destId="{62A291FE-756D-4B9E-8579-09BC90295572}" srcOrd="4" destOrd="0" presId="urn:microsoft.com/office/officeart/2005/8/layout/cycle7"/>
    <dgm:cxn modelId="{A01794D8-34C6-41F8-930C-89950CE6D69C}" type="presParOf" srcId="{38F5A02D-D747-4FA2-BDEA-6D2A385B004A}" destId="{2ADDACB0-F531-4FA4-893A-5604E12EE759}" srcOrd="5" destOrd="0" presId="urn:microsoft.com/office/officeart/2005/8/layout/cycle7"/>
    <dgm:cxn modelId="{8F437679-F469-425A-9B08-FB9F5F9D494B}" type="presParOf" srcId="{2ADDACB0-F531-4FA4-893A-5604E12EE759}" destId="{1822EFD4-01FA-485E-8DAA-3A58C208206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C8156-3577-4FEA-BC67-B4EF3A5AC86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84E8C-FDF8-4AA4-A022-A729D02EE07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нормативных документов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E8FA4-40BA-4B21-BB6C-42A65619981E}" type="parTrans" cxnId="{D70E8C7E-1333-46E7-8A0D-4FEA9249F5AD}">
      <dgm:prSet/>
      <dgm:spPr/>
      <dgm:t>
        <a:bodyPr/>
        <a:lstStyle/>
        <a:p>
          <a:endParaRPr lang="ru-RU"/>
        </a:p>
      </dgm:t>
    </dgm:pt>
    <dgm:pt modelId="{1901E740-7083-4050-AE20-7A59C585D167}" type="sibTrans" cxnId="{D70E8C7E-1333-46E7-8A0D-4FEA9249F5AD}">
      <dgm:prSet/>
      <dgm:spPr/>
      <dgm:t>
        <a:bodyPr/>
        <a:lstStyle/>
        <a:p>
          <a:endParaRPr lang="ru-RU"/>
        </a:p>
      </dgm:t>
    </dgm:pt>
    <dgm:pt modelId="{AF6C06F5-567E-4572-A1FB-D7BD7161C3DF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районном фестивале проектных и исследовательских работ «ВИВАТ, НАУКА!»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53A76-8F4C-4430-93A8-4D75BFA835EF}" type="parTrans" cxnId="{669E5CC2-DE62-4914-8056-0F03CE279D6A}">
      <dgm:prSet/>
      <dgm:spPr/>
      <dgm:t>
        <a:bodyPr/>
        <a:lstStyle/>
        <a:p>
          <a:endParaRPr lang="ru-RU"/>
        </a:p>
      </dgm:t>
    </dgm:pt>
    <dgm:pt modelId="{85D532F1-33FE-485A-9C42-D60C2A86EE14}" type="sibTrans" cxnId="{669E5CC2-DE62-4914-8056-0F03CE279D6A}">
      <dgm:prSet/>
      <dgm:spPr/>
      <dgm:t>
        <a:bodyPr/>
        <a:lstStyle/>
        <a:p>
          <a:endParaRPr lang="ru-RU"/>
        </a:p>
      </dgm:t>
    </dgm:pt>
    <dgm:pt modelId="{97171C84-9C62-4BC2-BF06-6F181D52B034}">
      <dgm:prSet phldrT="[Текст]"/>
      <dgm:spPr/>
      <dgm:t>
        <a:bodyPr/>
        <a:lstStyle/>
        <a:p>
          <a:r>
            <a:rPr lang="ru-RU" dirty="0" smtClean="0"/>
            <a:t>Организация проведения</a:t>
          </a:r>
          <a:endParaRPr lang="ru-RU" dirty="0"/>
        </a:p>
      </dgm:t>
    </dgm:pt>
    <dgm:pt modelId="{E1D22B14-9AA8-4B96-8253-DF9FE134103B}" type="parTrans" cxnId="{4E4D6E3F-0E30-4C6D-B4C8-AACE8E8FAD6E}">
      <dgm:prSet/>
      <dgm:spPr/>
      <dgm:t>
        <a:bodyPr/>
        <a:lstStyle/>
        <a:p>
          <a:endParaRPr lang="ru-RU"/>
        </a:p>
      </dgm:t>
    </dgm:pt>
    <dgm:pt modelId="{866D3CBB-0C3E-4A97-8148-ECD21E4F5AE2}" type="sibTrans" cxnId="{4E4D6E3F-0E30-4C6D-B4C8-AACE8E8FAD6E}">
      <dgm:prSet/>
      <dgm:spPr/>
      <dgm:t>
        <a:bodyPr/>
        <a:lstStyle/>
        <a:p>
          <a:endParaRPr lang="ru-RU"/>
        </a:p>
      </dgm:t>
    </dgm:pt>
    <dgm:pt modelId="{1063394E-F57E-419F-9FA9-4607F2B3D3D1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Приём заявок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28CED-AA46-4501-AF46-F8F2B49B5A07}" type="parTrans" cxnId="{05F633BA-A5CC-4D3F-8F14-9E67E3426C77}">
      <dgm:prSet/>
      <dgm:spPr/>
      <dgm:t>
        <a:bodyPr/>
        <a:lstStyle/>
        <a:p>
          <a:endParaRPr lang="ru-RU"/>
        </a:p>
      </dgm:t>
    </dgm:pt>
    <dgm:pt modelId="{B97C1F46-D8F9-46E6-AFA0-6B1EBECC3B59}" type="sibTrans" cxnId="{05F633BA-A5CC-4D3F-8F14-9E67E3426C77}">
      <dgm:prSet/>
      <dgm:spPr/>
      <dgm:t>
        <a:bodyPr/>
        <a:lstStyle/>
        <a:p>
          <a:endParaRPr lang="ru-RU"/>
        </a:p>
      </dgm:t>
    </dgm:pt>
    <dgm:pt modelId="{9A98BD44-BA1C-4BF5-AB4B-500B5429DCD2}">
      <dgm:prSet phldrT="[Текст]"/>
      <dgm:spPr/>
      <dgm:t>
        <a:bodyPr/>
        <a:lstStyle/>
        <a:p>
          <a:r>
            <a:rPr lang="ru-RU" dirty="0" smtClean="0"/>
            <a:t>Работа членов жюри фестиваля</a:t>
          </a:r>
          <a:endParaRPr lang="ru-RU" dirty="0"/>
        </a:p>
      </dgm:t>
    </dgm:pt>
    <dgm:pt modelId="{D86FC6BD-2452-432B-9866-B3498794885F}" type="parTrans" cxnId="{04ECE634-7BD7-4411-8DE5-F3DA29F751F6}">
      <dgm:prSet/>
      <dgm:spPr/>
      <dgm:t>
        <a:bodyPr/>
        <a:lstStyle/>
        <a:p>
          <a:endParaRPr lang="ru-RU"/>
        </a:p>
      </dgm:t>
    </dgm:pt>
    <dgm:pt modelId="{EA4F44C9-D552-4BB5-BB74-6F079BB00B16}" type="sibTrans" cxnId="{04ECE634-7BD7-4411-8DE5-F3DA29F751F6}">
      <dgm:prSet/>
      <dgm:spPr/>
      <dgm:t>
        <a:bodyPr/>
        <a:lstStyle/>
        <a:p>
          <a:endParaRPr lang="ru-RU"/>
        </a:p>
      </dgm:t>
    </dgm:pt>
    <dgm:pt modelId="{D3238A68-F285-4E93-9BD1-32F1E37E48C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 работ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A7A03-DC13-4D0B-B4DF-FB5035E536BF}" type="parTrans" cxnId="{996D04AB-8441-4BFB-9A27-BC75CEDC0108}">
      <dgm:prSet/>
      <dgm:spPr/>
      <dgm:t>
        <a:bodyPr/>
        <a:lstStyle/>
        <a:p>
          <a:endParaRPr lang="ru-RU"/>
        </a:p>
      </dgm:t>
    </dgm:pt>
    <dgm:pt modelId="{FD3083AA-D5A8-41C5-AD9E-E70445632907}" type="sibTrans" cxnId="{996D04AB-8441-4BFB-9A27-BC75CEDC0108}">
      <dgm:prSet/>
      <dgm:spPr/>
      <dgm:t>
        <a:bodyPr/>
        <a:lstStyle/>
        <a:p>
          <a:endParaRPr lang="ru-RU"/>
        </a:p>
      </dgm:t>
    </dgm:pt>
    <dgm:pt modelId="{C755D0EB-976B-4E5E-9B4F-14E974FC4C9E}">
      <dgm:prSet/>
      <dgm:spPr/>
      <dgm:t>
        <a:bodyPr/>
        <a:lstStyle/>
        <a:p>
          <a:pPr algn="l"/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3975A-B33A-428E-B59A-FD8CC0D1B7CC}" type="parTrans" cxnId="{35B9DC47-C937-4BB4-9695-4DCA782FD0D8}">
      <dgm:prSet/>
      <dgm:spPr/>
      <dgm:t>
        <a:bodyPr/>
        <a:lstStyle/>
        <a:p>
          <a:endParaRPr lang="ru-RU"/>
        </a:p>
      </dgm:t>
    </dgm:pt>
    <dgm:pt modelId="{6FA5D48D-45FB-4B10-85D4-4DB19C4EAD68}" type="sibTrans" cxnId="{35B9DC47-C937-4BB4-9695-4DCA782FD0D8}">
      <dgm:prSet/>
      <dgm:spPr/>
      <dgm:t>
        <a:bodyPr/>
        <a:lstStyle/>
        <a:p>
          <a:endParaRPr lang="ru-RU"/>
        </a:p>
      </dgm:t>
    </dgm:pt>
    <dgm:pt modelId="{0D1960A1-4A9C-4FF1-9CDE-7B0B2BDC991F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«О проведении районного фестиваля проектных и исследовательских работ «Виват, Наука!» в 2021-2022 учебном году»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9EB57-BB56-4922-9488-C74031233D08}" type="parTrans" cxnId="{5F3EFF97-9F5A-4483-9BD1-D3A0B1A041CA}">
      <dgm:prSet/>
      <dgm:spPr/>
      <dgm:t>
        <a:bodyPr/>
        <a:lstStyle/>
        <a:p>
          <a:endParaRPr lang="ru-RU"/>
        </a:p>
      </dgm:t>
    </dgm:pt>
    <dgm:pt modelId="{A8CF9BCD-5CBC-444C-AB4D-4ADDB7CC2A62}" type="sibTrans" cxnId="{5F3EFF97-9F5A-4483-9BD1-D3A0B1A041CA}">
      <dgm:prSet/>
      <dgm:spPr/>
      <dgm:t>
        <a:bodyPr/>
        <a:lstStyle/>
        <a:p>
          <a:endParaRPr lang="ru-RU"/>
        </a:p>
      </dgm:t>
    </dgm:pt>
    <dgm:pt modelId="{57C11CEB-6221-4ED9-8E69-049C8270F70A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«О награждении победителей и призёров фестиваля проектных и исследовательских работ «Виват, Наука!»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E1904-B949-4FCF-AB0A-3A52C5EDEA68}" type="parTrans" cxnId="{AE501CB8-EF06-4571-B697-2F87819D17DB}">
      <dgm:prSet/>
      <dgm:spPr/>
      <dgm:t>
        <a:bodyPr/>
        <a:lstStyle/>
        <a:p>
          <a:endParaRPr lang="ru-RU"/>
        </a:p>
      </dgm:t>
    </dgm:pt>
    <dgm:pt modelId="{99C64633-68C6-4981-B82F-75F6CD10A077}" type="sibTrans" cxnId="{AE501CB8-EF06-4571-B697-2F87819D17DB}">
      <dgm:prSet/>
      <dgm:spPr/>
      <dgm:t>
        <a:bodyPr/>
        <a:lstStyle/>
        <a:p>
          <a:endParaRPr lang="ru-RU"/>
        </a:p>
      </dgm:t>
    </dgm:pt>
    <dgm:pt modelId="{120B92D2-8092-4AB1-9143-0ABE7F71AF78}">
      <dgm:prSet/>
      <dgm:spPr/>
      <dgm:t>
        <a:bodyPr/>
        <a:lstStyle/>
        <a:p>
          <a:pPr algn="l"/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BE5EA-C251-4BAD-BD98-F60B33B9966F}" type="parTrans" cxnId="{4A2ECC31-D0F3-4EAC-8D3A-B5839676CEE1}">
      <dgm:prSet/>
      <dgm:spPr/>
      <dgm:t>
        <a:bodyPr/>
        <a:lstStyle/>
        <a:p>
          <a:endParaRPr lang="ru-RU"/>
        </a:p>
      </dgm:t>
    </dgm:pt>
    <dgm:pt modelId="{7474342C-1AAB-4F75-9E46-369C41E08248}" type="sibTrans" cxnId="{4A2ECC31-D0F3-4EAC-8D3A-B5839676CEE1}">
      <dgm:prSet/>
      <dgm:spPr/>
      <dgm:t>
        <a:bodyPr/>
        <a:lstStyle/>
        <a:p>
          <a:endParaRPr lang="ru-RU"/>
        </a:p>
      </dgm:t>
    </dgm:pt>
    <dgm:pt modelId="{9A319A86-54C3-402B-8D77-BF95389E787C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Приём материалов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3ED4A-A302-4239-8B7C-FC7F7C710C9A}" type="parTrans" cxnId="{28FDE8E3-B2B7-4858-AF94-0EA2FAC7E5E1}">
      <dgm:prSet/>
      <dgm:spPr/>
      <dgm:t>
        <a:bodyPr/>
        <a:lstStyle/>
        <a:p>
          <a:endParaRPr lang="ru-RU"/>
        </a:p>
      </dgm:t>
    </dgm:pt>
    <dgm:pt modelId="{D280B08A-B71A-4A23-8AC5-4ABE447746B0}" type="sibTrans" cxnId="{28FDE8E3-B2B7-4858-AF94-0EA2FAC7E5E1}">
      <dgm:prSet/>
      <dgm:spPr/>
      <dgm:t>
        <a:bodyPr/>
        <a:lstStyle/>
        <a:p>
          <a:endParaRPr lang="ru-RU"/>
        </a:p>
      </dgm:t>
    </dgm:pt>
    <dgm:pt modelId="{63B484BE-AE0D-4DF5-92CF-1525DB516850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Защита работ участников фестиваля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A9C84-87E5-471C-AFA5-F5584542CDCD}" type="parTrans" cxnId="{F0DFA8AB-9556-4FDC-8E3A-0555CC0B7E1F}">
      <dgm:prSet/>
      <dgm:spPr/>
      <dgm:t>
        <a:bodyPr/>
        <a:lstStyle/>
        <a:p>
          <a:endParaRPr lang="ru-RU"/>
        </a:p>
      </dgm:t>
    </dgm:pt>
    <dgm:pt modelId="{6333F116-805E-4342-B844-CF8DBECA8C00}" type="sibTrans" cxnId="{F0DFA8AB-9556-4FDC-8E3A-0555CC0B7E1F}">
      <dgm:prSet/>
      <dgm:spPr/>
      <dgm:t>
        <a:bodyPr/>
        <a:lstStyle/>
        <a:p>
          <a:endParaRPr lang="ru-RU"/>
        </a:p>
      </dgm:t>
    </dgm:pt>
    <dgm:pt modelId="{2C9C9C14-F8BA-45EB-819A-012093459249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членов жюри фестиваля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D7627-4AB4-4AA8-8115-D6EF765F6A31}" type="parTrans" cxnId="{0A6B799C-F1F8-4609-AD6A-E1F6BE50E022}">
      <dgm:prSet/>
      <dgm:spPr/>
      <dgm:t>
        <a:bodyPr/>
        <a:lstStyle/>
        <a:p>
          <a:endParaRPr lang="ru-RU"/>
        </a:p>
      </dgm:t>
    </dgm:pt>
    <dgm:pt modelId="{5898D06C-6AA6-4D12-81EE-9A6295D5171C}" type="sibTrans" cxnId="{0A6B799C-F1F8-4609-AD6A-E1F6BE50E022}">
      <dgm:prSet/>
      <dgm:spPr/>
      <dgm:t>
        <a:bodyPr/>
        <a:lstStyle/>
        <a:p>
          <a:endParaRPr lang="ru-RU"/>
        </a:p>
      </dgm:t>
    </dgm:pt>
    <dgm:pt modelId="{EDB0B9AB-55F0-4448-A833-42275F5F09E2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участников фестиваля и кураторов проектных и исследовательских работ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05C98-D6CF-4133-AB9D-6DA5582FFE88}" type="parTrans" cxnId="{57827A35-4A9D-4FBF-80A2-F83DFA33E2E3}">
      <dgm:prSet/>
      <dgm:spPr/>
      <dgm:t>
        <a:bodyPr/>
        <a:lstStyle/>
        <a:p>
          <a:endParaRPr lang="ru-RU"/>
        </a:p>
      </dgm:t>
    </dgm:pt>
    <dgm:pt modelId="{B6B81CF6-225F-46AE-A2CB-F344F068AF73}" type="sibTrans" cxnId="{57827A35-4A9D-4FBF-80A2-F83DFA33E2E3}">
      <dgm:prSet/>
      <dgm:spPr/>
      <dgm:t>
        <a:bodyPr/>
        <a:lstStyle/>
        <a:p>
          <a:endParaRPr lang="ru-RU"/>
        </a:p>
      </dgm:t>
    </dgm:pt>
    <dgm:pt modelId="{AB3D9808-C00B-4CB3-976E-AEDA78E460B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оценочных листов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50229-1442-447F-B9FD-31292562E8AB}" type="parTrans" cxnId="{BFB9FDFE-C223-4FAC-8269-AA2650F84321}">
      <dgm:prSet/>
      <dgm:spPr/>
      <dgm:t>
        <a:bodyPr/>
        <a:lstStyle/>
        <a:p>
          <a:endParaRPr lang="ru-RU"/>
        </a:p>
      </dgm:t>
    </dgm:pt>
    <dgm:pt modelId="{B753266C-8A23-4DC1-A8FF-4F4E09877133}" type="sibTrans" cxnId="{BFB9FDFE-C223-4FAC-8269-AA2650F84321}">
      <dgm:prSet/>
      <dgm:spPr/>
      <dgm:t>
        <a:bodyPr/>
        <a:lstStyle/>
        <a:p>
          <a:endParaRPr lang="ru-RU"/>
        </a:p>
      </dgm:t>
    </dgm:pt>
    <dgm:pt modelId="{ACD507B4-3029-4C76-AD14-B3F4E2E39B4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99E16-BE23-4617-8DF3-2A038DC1FCC4}" type="parTrans" cxnId="{AA2D1E4D-EA75-4B46-8ED5-0FDC05A684B2}">
      <dgm:prSet/>
      <dgm:spPr/>
      <dgm:t>
        <a:bodyPr/>
        <a:lstStyle/>
        <a:p>
          <a:endParaRPr lang="ru-RU"/>
        </a:p>
      </dgm:t>
    </dgm:pt>
    <dgm:pt modelId="{4B8F54AE-D29A-4D13-B84C-392CC567C643}" type="sibTrans" cxnId="{AA2D1E4D-EA75-4B46-8ED5-0FDC05A684B2}">
      <dgm:prSet/>
      <dgm:spPr/>
      <dgm:t>
        <a:bodyPr/>
        <a:lstStyle/>
        <a:p>
          <a:endParaRPr lang="ru-RU"/>
        </a:p>
      </dgm:t>
    </dgm:pt>
    <dgm:pt modelId="{C4AC79CC-034D-4C3D-9068-AE11AB76B82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Подведение итогов, определение победителей и призёров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AA50A-989C-4819-AB0F-9752813A9E6C}" type="parTrans" cxnId="{C6D8EEE0-2111-4E92-B41C-01D37B616823}">
      <dgm:prSet/>
      <dgm:spPr/>
      <dgm:t>
        <a:bodyPr/>
        <a:lstStyle/>
        <a:p>
          <a:endParaRPr lang="ru-RU"/>
        </a:p>
      </dgm:t>
    </dgm:pt>
    <dgm:pt modelId="{A8D6EE3E-55AA-4E7E-AF90-F1D0A16ADA81}" type="sibTrans" cxnId="{C6D8EEE0-2111-4E92-B41C-01D37B616823}">
      <dgm:prSet/>
      <dgm:spPr/>
      <dgm:t>
        <a:bodyPr/>
        <a:lstStyle/>
        <a:p>
          <a:endParaRPr lang="ru-RU"/>
        </a:p>
      </dgm:t>
    </dgm:pt>
    <dgm:pt modelId="{52FBDE35-CA32-49F1-966F-FE23C2635634}" type="pres">
      <dgm:prSet presAssocID="{C79C8156-3577-4FEA-BC67-B4EF3A5AC8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49CC72-871E-4E51-B131-C7B944339143}" type="pres">
      <dgm:prSet presAssocID="{8CB84E8C-FDF8-4AA4-A022-A729D02EE077}" presName="composite" presStyleCnt="0"/>
      <dgm:spPr/>
    </dgm:pt>
    <dgm:pt modelId="{3F04F8B1-659A-4105-9F30-6C266E795A95}" type="pres">
      <dgm:prSet presAssocID="{8CB84E8C-FDF8-4AA4-A022-A729D02EE077}" presName="bentUpArrow1" presStyleLbl="alignImgPlace1" presStyleIdx="0" presStyleCnt="2"/>
      <dgm:spPr/>
    </dgm:pt>
    <dgm:pt modelId="{9E0A0AA2-1004-4B71-9995-96E2C8F04052}" type="pres">
      <dgm:prSet presAssocID="{8CB84E8C-FDF8-4AA4-A022-A729D02EE07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1DB8A-36A7-42C2-B022-DBB19D351989}" type="pres">
      <dgm:prSet presAssocID="{8CB84E8C-FDF8-4AA4-A022-A729D02EE077}" presName="ChildText" presStyleLbl="revTx" presStyleIdx="0" presStyleCnt="3" custScaleX="350327" custLinFactX="28036" custLinFactNeighborX="100000" custLinFactNeighborY="2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FFBD3-443A-4BD1-B625-4C644C8994FE}" type="pres">
      <dgm:prSet presAssocID="{1901E740-7083-4050-AE20-7A59C585D167}" presName="sibTrans" presStyleCnt="0"/>
      <dgm:spPr/>
    </dgm:pt>
    <dgm:pt modelId="{218D0A46-9B5F-4CD4-A39A-4ADBB3D3F781}" type="pres">
      <dgm:prSet presAssocID="{97171C84-9C62-4BC2-BF06-6F181D52B034}" presName="composite" presStyleCnt="0"/>
      <dgm:spPr/>
    </dgm:pt>
    <dgm:pt modelId="{0270B0F3-8668-48E6-9C80-A49E3CCB5392}" type="pres">
      <dgm:prSet presAssocID="{97171C84-9C62-4BC2-BF06-6F181D52B034}" presName="bentUpArrow1" presStyleLbl="alignImgPlace1" presStyleIdx="1" presStyleCnt="2" custLinFactNeighborX="-27295" custLinFactNeighborY="-691"/>
      <dgm:spPr/>
    </dgm:pt>
    <dgm:pt modelId="{2C9D806D-D61D-4422-8D1A-5F5C2833550C}" type="pres">
      <dgm:prSet presAssocID="{97171C84-9C62-4BC2-BF06-6F181D52B034}" presName="ParentText" presStyleLbl="node1" presStyleIdx="1" presStyleCnt="3" custLinFactNeighborX="-451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68B61-64C6-4CCA-8000-6097BD3C9559}" type="pres">
      <dgm:prSet presAssocID="{97171C84-9C62-4BC2-BF06-6F181D52B034}" presName="ChildText" presStyleLbl="revTx" presStyleIdx="1" presStyleCnt="3" custScaleX="310101" custLinFactNeighborX="51449" custLinFactNeighborY="-3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FC80-3112-4D30-AEDC-02A4428B545C}" type="pres">
      <dgm:prSet presAssocID="{866D3CBB-0C3E-4A97-8148-ECD21E4F5AE2}" presName="sibTrans" presStyleCnt="0"/>
      <dgm:spPr/>
    </dgm:pt>
    <dgm:pt modelId="{E96571F0-CFE7-4A95-9614-7EC4BD20B3B6}" type="pres">
      <dgm:prSet presAssocID="{9A98BD44-BA1C-4BF5-AB4B-500B5429DCD2}" presName="composite" presStyleCnt="0"/>
      <dgm:spPr/>
    </dgm:pt>
    <dgm:pt modelId="{20E47FBD-A493-447B-912A-FFF2DA2FB2D7}" type="pres">
      <dgm:prSet presAssocID="{9A98BD44-BA1C-4BF5-AB4B-500B5429DCD2}" presName="ParentText" presStyleLbl="node1" presStyleIdx="2" presStyleCnt="3" custLinFactNeighborX="-65633" custLinFactNeighborY="5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8D127-B663-49A9-A305-0F1F0E0FC100}" type="pres">
      <dgm:prSet presAssocID="{9A98BD44-BA1C-4BF5-AB4B-500B5429DCD2}" presName="FinalChildText" presStyleLbl="revTx" presStyleIdx="2" presStyleCnt="3" custScaleX="199936" custLinFactNeighborX="-35960" custLinFactNeighborY="1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DE4D7-2503-4561-8552-84ED5207F530}" type="presOf" srcId="{C755D0EB-976B-4E5E-9B4F-14E974FC4C9E}" destId="{2971DB8A-36A7-42C2-B022-DBB19D351989}" srcOrd="0" destOrd="4" presId="urn:microsoft.com/office/officeart/2005/8/layout/StepDownProcess"/>
    <dgm:cxn modelId="{AA2D1E4D-EA75-4B46-8ED5-0FDC05A684B2}" srcId="{9A98BD44-BA1C-4BF5-AB4B-500B5429DCD2}" destId="{ACD507B4-3029-4C76-AD14-B3F4E2E39B41}" srcOrd="2" destOrd="0" parTransId="{70F99E16-BE23-4617-8DF3-2A038DC1FCC4}" sibTransId="{4B8F54AE-D29A-4D13-B84C-392CC567C643}"/>
    <dgm:cxn modelId="{DB1CD545-0A79-49F7-B82C-4F16E7B304E3}" type="presOf" srcId="{EDB0B9AB-55F0-4448-A833-42275F5F09E2}" destId="{ACE68B61-64C6-4CCA-8000-6097BD3C9559}" srcOrd="0" destOrd="4" presId="urn:microsoft.com/office/officeart/2005/8/layout/StepDownProcess"/>
    <dgm:cxn modelId="{AE501CB8-EF06-4571-B697-2F87819D17DB}" srcId="{8CB84E8C-FDF8-4AA4-A022-A729D02EE077}" destId="{57C11CEB-6221-4ED9-8E69-049C8270F70A}" srcOrd="2" destOrd="0" parTransId="{9D2E1904-B949-4FCF-AB0A-3A52C5EDEA68}" sibTransId="{99C64633-68C6-4981-B82F-75F6CD10A077}"/>
    <dgm:cxn modelId="{28FDE8E3-B2B7-4858-AF94-0EA2FAC7E5E1}" srcId="{97171C84-9C62-4BC2-BF06-6F181D52B034}" destId="{9A319A86-54C3-402B-8D77-BF95389E787C}" srcOrd="1" destOrd="0" parTransId="{94B3ED4A-A302-4239-8B7C-FC7F7C710C9A}" sibTransId="{D280B08A-B71A-4A23-8AC5-4ABE447746B0}"/>
    <dgm:cxn modelId="{4CC1A39A-6FA0-4BAD-911E-4102D3A26EA5}" type="presOf" srcId="{0D1960A1-4A9C-4FF1-9CDE-7B0B2BDC991F}" destId="{2971DB8A-36A7-42C2-B022-DBB19D351989}" srcOrd="0" destOrd="1" presId="urn:microsoft.com/office/officeart/2005/8/layout/StepDownProcess"/>
    <dgm:cxn modelId="{0A6B799C-F1F8-4609-AD6A-E1F6BE50E022}" srcId="{97171C84-9C62-4BC2-BF06-6F181D52B034}" destId="{2C9C9C14-F8BA-45EB-819A-012093459249}" srcOrd="3" destOrd="0" parTransId="{B36D7627-4AB4-4AA8-8115-D6EF765F6A31}" sibTransId="{5898D06C-6AA6-4D12-81EE-9A6295D5171C}"/>
    <dgm:cxn modelId="{C6D8EEE0-2111-4E92-B41C-01D37B616823}" srcId="{9A98BD44-BA1C-4BF5-AB4B-500B5429DCD2}" destId="{C4AC79CC-034D-4C3D-9068-AE11AB76B820}" srcOrd="3" destOrd="0" parTransId="{358AA50A-989C-4819-AB0F-9752813A9E6C}" sibTransId="{A8D6EE3E-55AA-4E7E-AF90-F1D0A16ADA81}"/>
    <dgm:cxn modelId="{57827A35-4A9D-4FBF-80A2-F83DFA33E2E3}" srcId="{97171C84-9C62-4BC2-BF06-6F181D52B034}" destId="{EDB0B9AB-55F0-4448-A833-42275F5F09E2}" srcOrd="4" destOrd="0" parTransId="{9A205C98-D6CF-4133-AB9D-6DA5582FFE88}" sibTransId="{B6B81CF6-225F-46AE-A2CB-F344F068AF73}"/>
    <dgm:cxn modelId="{04ECE634-7BD7-4411-8DE5-F3DA29F751F6}" srcId="{C79C8156-3577-4FEA-BC67-B4EF3A5AC867}" destId="{9A98BD44-BA1C-4BF5-AB4B-500B5429DCD2}" srcOrd="2" destOrd="0" parTransId="{D86FC6BD-2452-432B-9866-B3498794885F}" sibTransId="{EA4F44C9-D552-4BB5-BB74-6F079BB00B16}"/>
    <dgm:cxn modelId="{DAE686A7-E7D2-4D96-BB32-0FA37E465217}" type="presOf" srcId="{8CB84E8C-FDF8-4AA4-A022-A729D02EE077}" destId="{9E0A0AA2-1004-4B71-9995-96E2C8F04052}" srcOrd="0" destOrd="0" presId="urn:microsoft.com/office/officeart/2005/8/layout/StepDownProcess"/>
    <dgm:cxn modelId="{A0A7CF0F-1531-4A4A-8176-545580B2B9D5}" type="presOf" srcId="{ACD507B4-3029-4C76-AD14-B3F4E2E39B41}" destId="{72D8D127-B663-49A9-A305-0F1F0E0FC100}" srcOrd="0" destOrd="2" presId="urn:microsoft.com/office/officeart/2005/8/layout/StepDownProcess"/>
    <dgm:cxn modelId="{35B9DC47-C937-4BB4-9695-4DCA782FD0D8}" srcId="{8CB84E8C-FDF8-4AA4-A022-A729D02EE077}" destId="{C755D0EB-976B-4E5E-9B4F-14E974FC4C9E}" srcOrd="4" destOrd="0" parTransId="{9E93975A-B33A-428E-B59A-FD8CC0D1B7CC}" sibTransId="{6FA5D48D-45FB-4B10-85D4-4DB19C4EAD68}"/>
    <dgm:cxn modelId="{499CE25B-E0DA-4E5A-98F7-B9ED870DBAE1}" type="presOf" srcId="{9A98BD44-BA1C-4BF5-AB4B-500B5429DCD2}" destId="{20E47FBD-A493-447B-912A-FFF2DA2FB2D7}" srcOrd="0" destOrd="0" presId="urn:microsoft.com/office/officeart/2005/8/layout/StepDownProcess"/>
    <dgm:cxn modelId="{996D04AB-8441-4BFB-9A27-BC75CEDC0108}" srcId="{9A98BD44-BA1C-4BF5-AB4B-500B5429DCD2}" destId="{D3238A68-F285-4E93-9BD1-32F1E37E48CC}" srcOrd="0" destOrd="0" parTransId="{B98A7A03-DC13-4D0B-B4DF-FB5035E536BF}" sibTransId="{FD3083AA-D5A8-41C5-AD9E-E70445632907}"/>
    <dgm:cxn modelId="{669E5CC2-DE62-4914-8056-0F03CE279D6A}" srcId="{8CB84E8C-FDF8-4AA4-A022-A729D02EE077}" destId="{AF6C06F5-567E-4572-A1FB-D7BD7161C3DF}" srcOrd="0" destOrd="0" parTransId="{CAB53A76-8F4C-4430-93A8-4D75BFA835EF}" sibTransId="{85D532F1-33FE-485A-9C42-D60C2A86EE14}"/>
    <dgm:cxn modelId="{BDA800D3-77C1-44DA-AA65-11F687EB87E3}" type="presOf" srcId="{C4AC79CC-034D-4C3D-9068-AE11AB76B820}" destId="{72D8D127-B663-49A9-A305-0F1F0E0FC100}" srcOrd="0" destOrd="3" presId="urn:microsoft.com/office/officeart/2005/8/layout/StepDownProcess"/>
    <dgm:cxn modelId="{0616CF5A-3639-49F6-9BB0-24C586F38630}" type="presOf" srcId="{120B92D2-8092-4AB1-9143-0ABE7F71AF78}" destId="{2971DB8A-36A7-42C2-B022-DBB19D351989}" srcOrd="0" destOrd="3" presId="urn:microsoft.com/office/officeart/2005/8/layout/StepDownProcess"/>
    <dgm:cxn modelId="{4E4D6E3F-0E30-4C6D-B4C8-AACE8E8FAD6E}" srcId="{C79C8156-3577-4FEA-BC67-B4EF3A5AC867}" destId="{97171C84-9C62-4BC2-BF06-6F181D52B034}" srcOrd="1" destOrd="0" parTransId="{E1D22B14-9AA8-4B96-8253-DF9FE134103B}" sibTransId="{866D3CBB-0C3E-4A97-8148-ECD21E4F5AE2}"/>
    <dgm:cxn modelId="{17054D88-9BC7-44C4-80CE-CE721BECF3CE}" type="presOf" srcId="{D3238A68-F285-4E93-9BD1-32F1E37E48CC}" destId="{72D8D127-B663-49A9-A305-0F1F0E0FC100}" srcOrd="0" destOrd="0" presId="urn:microsoft.com/office/officeart/2005/8/layout/StepDownProcess"/>
    <dgm:cxn modelId="{A813A2AD-7837-42FF-8490-82672747E98B}" type="presOf" srcId="{AB3D9808-C00B-4CB3-976E-AEDA78E460BB}" destId="{72D8D127-B663-49A9-A305-0F1F0E0FC100}" srcOrd="0" destOrd="1" presId="urn:microsoft.com/office/officeart/2005/8/layout/StepDownProcess"/>
    <dgm:cxn modelId="{4A2ECC31-D0F3-4EAC-8D3A-B5839676CEE1}" srcId="{8CB84E8C-FDF8-4AA4-A022-A729D02EE077}" destId="{120B92D2-8092-4AB1-9143-0ABE7F71AF78}" srcOrd="3" destOrd="0" parTransId="{9B1BE5EA-C251-4BAD-BD98-F60B33B9966F}" sibTransId="{7474342C-1AAB-4F75-9E46-369C41E08248}"/>
    <dgm:cxn modelId="{F0DFA8AB-9556-4FDC-8E3A-0555CC0B7E1F}" srcId="{97171C84-9C62-4BC2-BF06-6F181D52B034}" destId="{63B484BE-AE0D-4DF5-92CF-1525DB516850}" srcOrd="2" destOrd="0" parTransId="{97AA9C84-87E5-471C-AFA5-F5584542CDCD}" sibTransId="{6333F116-805E-4342-B844-CF8DBECA8C00}"/>
    <dgm:cxn modelId="{BFB9FDFE-C223-4FAC-8269-AA2650F84321}" srcId="{9A98BD44-BA1C-4BF5-AB4B-500B5429DCD2}" destId="{AB3D9808-C00B-4CB3-976E-AEDA78E460BB}" srcOrd="1" destOrd="0" parTransId="{64C50229-1442-447F-B9FD-31292562E8AB}" sibTransId="{B753266C-8A23-4DC1-A8FF-4F4E09877133}"/>
    <dgm:cxn modelId="{A83B5F20-A2AF-4F79-8957-71FC3E851E71}" type="presOf" srcId="{AF6C06F5-567E-4572-A1FB-D7BD7161C3DF}" destId="{2971DB8A-36A7-42C2-B022-DBB19D351989}" srcOrd="0" destOrd="0" presId="urn:microsoft.com/office/officeart/2005/8/layout/StepDownProcess"/>
    <dgm:cxn modelId="{D70E8C7E-1333-46E7-8A0D-4FEA9249F5AD}" srcId="{C79C8156-3577-4FEA-BC67-B4EF3A5AC867}" destId="{8CB84E8C-FDF8-4AA4-A022-A729D02EE077}" srcOrd="0" destOrd="0" parTransId="{9B1E8FA4-40BA-4B21-BB6C-42A65619981E}" sibTransId="{1901E740-7083-4050-AE20-7A59C585D167}"/>
    <dgm:cxn modelId="{5F3EFF97-9F5A-4483-9BD1-D3A0B1A041CA}" srcId="{8CB84E8C-FDF8-4AA4-A022-A729D02EE077}" destId="{0D1960A1-4A9C-4FF1-9CDE-7B0B2BDC991F}" srcOrd="1" destOrd="0" parTransId="{E089EB57-BB56-4922-9488-C74031233D08}" sibTransId="{A8CF9BCD-5CBC-444C-AB4D-4ADDB7CC2A62}"/>
    <dgm:cxn modelId="{735D294E-0100-4AB5-87CA-3FC118E14225}" type="presOf" srcId="{C79C8156-3577-4FEA-BC67-B4EF3A5AC867}" destId="{52FBDE35-CA32-49F1-966F-FE23C2635634}" srcOrd="0" destOrd="0" presId="urn:microsoft.com/office/officeart/2005/8/layout/StepDownProcess"/>
    <dgm:cxn modelId="{099855B5-747B-463A-AA05-87D3348A7AB9}" type="presOf" srcId="{9A319A86-54C3-402B-8D77-BF95389E787C}" destId="{ACE68B61-64C6-4CCA-8000-6097BD3C9559}" srcOrd="0" destOrd="1" presId="urn:microsoft.com/office/officeart/2005/8/layout/StepDownProcess"/>
    <dgm:cxn modelId="{E4EF9CD4-417B-480D-B564-6A64EC2C8766}" type="presOf" srcId="{63B484BE-AE0D-4DF5-92CF-1525DB516850}" destId="{ACE68B61-64C6-4CCA-8000-6097BD3C9559}" srcOrd="0" destOrd="2" presId="urn:microsoft.com/office/officeart/2005/8/layout/StepDownProcess"/>
    <dgm:cxn modelId="{C00DC361-95B9-4AD1-B382-B8CFD6C2FA65}" type="presOf" srcId="{2C9C9C14-F8BA-45EB-819A-012093459249}" destId="{ACE68B61-64C6-4CCA-8000-6097BD3C9559}" srcOrd="0" destOrd="3" presId="urn:microsoft.com/office/officeart/2005/8/layout/StepDownProcess"/>
    <dgm:cxn modelId="{27D3C301-81B9-46A2-AE33-C5A284659650}" type="presOf" srcId="{57C11CEB-6221-4ED9-8E69-049C8270F70A}" destId="{2971DB8A-36A7-42C2-B022-DBB19D351989}" srcOrd="0" destOrd="2" presId="urn:microsoft.com/office/officeart/2005/8/layout/StepDownProcess"/>
    <dgm:cxn modelId="{770E85FE-A044-4444-9AE3-35D8EB4A31D6}" type="presOf" srcId="{1063394E-F57E-419F-9FA9-4607F2B3D3D1}" destId="{ACE68B61-64C6-4CCA-8000-6097BD3C9559}" srcOrd="0" destOrd="0" presId="urn:microsoft.com/office/officeart/2005/8/layout/StepDownProcess"/>
    <dgm:cxn modelId="{438D37D2-F271-483A-ABF2-91D2CDE30B91}" type="presOf" srcId="{97171C84-9C62-4BC2-BF06-6F181D52B034}" destId="{2C9D806D-D61D-4422-8D1A-5F5C2833550C}" srcOrd="0" destOrd="0" presId="urn:microsoft.com/office/officeart/2005/8/layout/StepDownProcess"/>
    <dgm:cxn modelId="{05F633BA-A5CC-4D3F-8F14-9E67E3426C77}" srcId="{97171C84-9C62-4BC2-BF06-6F181D52B034}" destId="{1063394E-F57E-419F-9FA9-4607F2B3D3D1}" srcOrd="0" destOrd="0" parTransId="{92828CED-AA46-4501-AF46-F8F2B49B5A07}" sibTransId="{B97C1F46-D8F9-46E6-AFA0-6B1EBECC3B59}"/>
    <dgm:cxn modelId="{84AA30EB-F20A-45CC-960D-5A612BF99ACD}" type="presParOf" srcId="{52FBDE35-CA32-49F1-966F-FE23C2635634}" destId="{7249CC72-871E-4E51-B131-C7B944339143}" srcOrd="0" destOrd="0" presId="urn:microsoft.com/office/officeart/2005/8/layout/StepDownProcess"/>
    <dgm:cxn modelId="{F59696FA-EC39-42AE-85E7-71272A995B5F}" type="presParOf" srcId="{7249CC72-871E-4E51-B131-C7B944339143}" destId="{3F04F8B1-659A-4105-9F30-6C266E795A95}" srcOrd="0" destOrd="0" presId="urn:microsoft.com/office/officeart/2005/8/layout/StepDownProcess"/>
    <dgm:cxn modelId="{B8007F1E-0755-4489-BA33-86D1F9834085}" type="presParOf" srcId="{7249CC72-871E-4E51-B131-C7B944339143}" destId="{9E0A0AA2-1004-4B71-9995-96E2C8F04052}" srcOrd="1" destOrd="0" presId="urn:microsoft.com/office/officeart/2005/8/layout/StepDownProcess"/>
    <dgm:cxn modelId="{257290B3-3C07-41C6-9B2C-DE5796259DEA}" type="presParOf" srcId="{7249CC72-871E-4E51-B131-C7B944339143}" destId="{2971DB8A-36A7-42C2-B022-DBB19D351989}" srcOrd="2" destOrd="0" presId="urn:microsoft.com/office/officeart/2005/8/layout/StepDownProcess"/>
    <dgm:cxn modelId="{DA62B3C0-0AB6-4225-AB68-7B12EA4C07F1}" type="presParOf" srcId="{52FBDE35-CA32-49F1-966F-FE23C2635634}" destId="{00DFFBD3-443A-4BD1-B625-4C644C8994FE}" srcOrd="1" destOrd="0" presId="urn:microsoft.com/office/officeart/2005/8/layout/StepDownProcess"/>
    <dgm:cxn modelId="{D0F07BD4-4741-4389-B13E-A759EDA7842F}" type="presParOf" srcId="{52FBDE35-CA32-49F1-966F-FE23C2635634}" destId="{218D0A46-9B5F-4CD4-A39A-4ADBB3D3F781}" srcOrd="2" destOrd="0" presId="urn:microsoft.com/office/officeart/2005/8/layout/StepDownProcess"/>
    <dgm:cxn modelId="{34BFAB19-4F6E-42A0-82DB-D7D693F46637}" type="presParOf" srcId="{218D0A46-9B5F-4CD4-A39A-4ADBB3D3F781}" destId="{0270B0F3-8668-48E6-9C80-A49E3CCB5392}" srcOrd="0" destOrd="0" presId="urn:microsoft.com/office/officeart/2005/8/layout/StepDownProcess"/>
    <dgm:cxn modelId="{3C544CAB-9F7C-4174-BA4E-B9B6F3F09EF5}" type="presParOf" srcId="{218D0A46-9B5F-4CD4-A39A-4ADBB3D3F781}" destId="{2C9D806D-D61D-4422-8D1A-5F5C2833550C}" srcOrd="1" destOrd="0" presId="urn:microsoft.com/office/officeart/2005/8/layout/StepDownProcess"/>
    <dgm:cxn modelId="{90A5C937-F047-4FE2-ABFD-BF2993489091}" type="presParOf" srcId="{218D0A46-9B5F-4CD4-A39A-4ADBB3D3F781}" destId="{ACE68B61-64C6-4CCA-8000-6097BD3C9559}" srcOrd="2" destOrd="0" presId="urn:microsoft.com/office/officeart/2005/8/layout/StepDownProcess"/>
    <dgm:cxn modelId="{610297AB-9530-4DB8-A182-7B64B661E9A0}" type="presParOf" srcId="{52FBDE35-CA32-49F1-966F-FE23C2635634}" destId="{675CFC80-3112-4D30-AEDC-02A4428B545C}" srcOrd="3" destOrd="0" presId="urn:microsoft.com/office/officeart/2005/8/layout/StepDownProcess"/>
    <dgm:cxn modelId="{AEABDF78-124E-43A1-8100-D49DAECE58CE}" type="presParOf" srcId="{52FBDE35-CA32-49F1-966F-FE23C2635634}" destId="{E96571F0-CFE7-4A95-9614-7EC4BD20B3B6}" srcOrd="4" destOrd="0" presId="urn:microsoft.com/office/officeart/2005/8/layout/StepDownProcess"/>
    <dgm:cxn modelId="{BE1C7541-CFCD-41B7-8BAF-C0644A5FB5D9}" type="presParOf" srcId="{E96571F0-CFE7-4A95-9614-7EC4BD20B3B6}" destId="{20E47FBD-A493-447B-912A-FFF2DA2FB2D7}" srcOrd="0" destOrd="0" presId="urn:microsoft.com/office/officeart/2005/8/layout/StepDownProcess"/>
    <dgm:cxn modelId="{F218BEC6-A07E-49EF-A0D9-F6D9EFE832B4}" type="presParOf" srcId="{E96571F0-CFE7-4A95-9614-7EC4BD20B3B6}" destId="{72D8D127-B663-49A9-A305-0F1F0E0FC10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3570-3094-4C84-BCAB-526D6A51A9DC}">
      <dsp:nvSpPr>
        <dsp:cNvPr id="0" name=""/>
        <dsp:cNvSpPr/>
      </dsp:nvSpPr>
      <dsp:spPr>
        <a:xfrm>
          <a:off x="4197922" y="275418"/>
          <a:ext cx="2439515" cy="1168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ФГОС НОО</a:t>
          </a:r>
          <a:endParaRPr lang="ru-RU" sz="2000" kern="1200" dirty="0"/>
        </a:p>
      </dsp:txBody>
      <dsp:txXfrm>
        <a:off x="4232158" y="309654"/>
        <a:ext cx="2371043" cy="1100445"/>
      </dsp:txXfrm>
    </dsp:sp>
    <dsp:sp modelId="{B48D8239-E856-466F-85E7-E2C5294FCDAE}">
      <dsp:nvSpPr>
        <dsp:cNvPr id="0" name=""/>
        <dsp:cNvSpPr/>
      </dsp:nvSpPr>
      <dsp:spPr>
        <a:xfrm rot="3574791">
          <a:off x="5640204" y="2289728"/>
          <a:ext cx="1221533" cy="5562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807076" y="2400976"/>
        <a:ext cx="887789" cy="333745"/>
      </dsp:txXfrm>
    </dsp:sp>
    <dsp:sp modelId="{7EAE9B29-5F98-4555-B0EB-FC222200636B}">
      <dsp:nvSpPr>
        <dsp:cNvPr id="0" name=""/>
        <dsp:cNvSpPr/>
      </dsp:nvSpPr>
      <dsp:spPr>
        <a:xfrm>
          <a:off x="6095258" y="3606424"/>
          <a:ext cx="2642909" cy="1315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Фестиваль проектных и исследовательских работ «Виват, наука!»</a:t>
          </a:r>
          <a:endParaRPr lang="ru-RU" sz="2000" kern="1200" dirty="0"/>
        </a:p>
      </dsp:txBody>
      <dsp:txXfrm>
        <a:off x="6133801" y="3644967"/>
        <a:ext cx="2565823" cy="1238869"/>
      </dsp:txXfrm>
    </dsp:sp>
    <dsp:sp modelId="{7FDA5F70-D5CD-4EED-930C-0EBCE7865152}">
      <dsp:nvSpPr>
        <dsp:cNvPr id="0" name=""/>
        <dsp:cNvSpPr/>
      </dsp:nvSpPr>
      <dsp:spPr>
        <a:xfrm rot="10817715">
          <a:off x="4751472" y="3813032"/>
          <a:ext cx="1221533" cy="5562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918344" y="3924280"/>
        <a:ext cx="887789" cy="333745"/>
      </dsp:txXfrm>
    </dsp:sp>
    <dsp:sp modelId="{62A291FE-756D-4B9E-8579-09BC90295572}">
      <dsp:nvSpPr>
        <dsp:cNvPr id="0" name=""/>
        <dsp:cNvSpPr/>
      </dsp:nvSpPr>
      <dsp:spPr>
        <a:xfrm>
          <a:off x="2202873" y="3575257"/>
          <a:ext cx="2365488" cy="133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путик «</a:t>
          </a:r>
          <a:r>
            <a:rPr lang="en-US" sz="2000" kern="1200" dirty="0" smtClean="0"/>
            <a:t>PISA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2242025" y="3614409"/>
        <a:ext cx="2287184" cy="1258439"/>
      </dsp:txXfrm>
    </dsp:sp>
    <dsp:sp modelId="{2ADDACB0-F531-4FA4-893A-5604E12EE759}">
      <dsp:nvSpPr>
        <dsp:cNvPr id="0" name=""/>
        <dsp:cNvSpPr/>
      </dsp:nvSpPr>
      <dsp:spPr>
        <a:xfrm rot="18059178">
          <a:off x="3930426" y="2253364"/>
          <a:ext cx="1221533" cy="5562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97298" y="2364612"/>
        <a:ext cx="887789" cy="333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F8B1-659A-4105-9F30-6C266E795A95}">
      <dsp:nvSpPr>
        <dsp:cNvPr id="0" name=""/>
        <dsp:cNvSpPr/>
      </dsp:nvSpPr>
      <dsp:spPr>
        <a:xfrm rot="5400000">
          <a:off x="401172" y="1952412"/>
          <a:ext cx="1504746" cy="17131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A0AA2-1004-4B71-9995-96E2C8F04052}">
      <dsp:nvSpPr>
        <dsp:cNvPr id="0" name=""/>
        <dsp:cNvSpPr/>
      </dsp:nvSpPr>
      <dsp:spPr>
        <a:xfrm>
          <a:off x="2506" y="284370"/>
          <a:ext cx="2533107" cy="17730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нормативных документов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077" y="370941"/>
        <a:ext cx="2359965" cy="1599951"/>
      </dsp:txXfrm>
    </dsp:sp>
    <dsp:sp modelId="{2971DB8A-36A7-42C2-B022-DBB19D351989}">
      <dsp:nvSpPr>
        <dsp:cNvPr id="0" name=""/>
        <dsp:cNvSpPr/>
      </dsp:nvSpPr>
      <dsp:spPr>
        <a:xfrm>
          <a:off x="2588535" y="485017"/>
          <a:ext cx="6454218" cy="143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районном фестивале проектных и исследовательских работ «ВИВАТ, НАУКА!»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«О проведении районного фестиваля проектных и исследовательских работ «Виват, Наука!» в 2021-2022 учебном году»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«О награждении победителей и призёров фестиваля проектных и исследовательских работ «Виват, Наука!»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8535" y="485017"/>
        <a:ext cx="6454218" cy="1433092"/>
      </dsp:txXfrm>
    </dsp:sp>
    <dsp:sp modelId="{0270B0F3-8668-48E6-9C80-A49E3CCB5392}">
      <dsp:nvSpPr>
        <dsp:cNvPr id="0" name=""/>
        <dsp:cNvSpPr/>
      </dsp:nvSpPr>
      <dsp:spPr>
        <a:xfrm rot="5400000">
          <a:off x="3140647" y="3933783"/>
          <a:ext cx="1504746" cy="17131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D806D-D61D-4422-8D1A-5F5C2833550C}">
      <dsp:nvSpPr>
        <dsp:cNvPr id="0" name=""/>
        <dsp:cNvSpPr/>
      </dsp:nvSpPr>
      <dsp:spPr>
        <a:xfrm>
          <a:off x="2066583" y="2276139"/>
          <a:ext cx="2533107" cy="17730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Организация проведения</a:t>
          </a:r>
          <a:endParaRPr lang="ru-RU" sz="2900" kern="1200" dirty="0"/>
        </a:p>
      </dsp:txBody>
      <dsp:txXfrm>
        <a:off x="2153154" y="2362710"/>
        <a:ext cx="2359965" cy="1599951"/>
      </dsp:txXfrm>
    </dsp:sp>
    <dsp:sp modelId="{ACE68B61-64C6-4CCA-8000-6097BD3C9559}">
      <dsp:nvSpPr>
        <dsp:cNvPr id="0" name=""/>
        <dsp:cNvSpPr/>
      </dsp:nvSpPr>
      <dsp:spPr>
        <a:xfrm>
          <a:off x="4755157" y="2390070"/>
          <a:ext cx="5713118" cy="143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Приём заявок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Приём материалов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Защита работ участников фестиваля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членов жюри фестиваля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участников фестиваля и кураторов проектных и исследовательских работ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5157" y="2390070"/>
        <a:ext cx="5713118" cy="1433092"/>
      </dsp:txXfrm>
    </dsp:sp>
    <dsp:sp modelId="{20E47FBD-A493-447B-912A-FFF2DA2FB2D7}">
      <dsp:nvSpPr>
        <dsp:cNvPr id="0" name=""/>
        <dsp:cNvSpPr/>
      </dsp:nvSpPr>
      <dsp:spPr>
        <a:xfrm>
          <a:off x="4754083" y="4278298"/>
          <a:ext cx="2533107" cy="17730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Работа членов жюри фестиваля</a:t>
          </a:r>
          <a:endParaRPr lang="ru-RU" sz="2900" kern="1200" dirty="0"/>
        </a:p>
      </dsp:txBody>
      <dsp:txXfrm>
        <a:off x="4840654" y="4364869"/>
        <a:ext cx="2359965" cy="1599951"/>
      </dsp:txXfrm>
    </dsp:sp>
    <dsp:sp modelId="{72D8D127-B663-49A9-A305-0F1F0E0FC100}">
      <dsp:nvSpPr>
        <dsp:cNvPr id="0" name=""/>
        <dsp:cNvSpPr/>
      </dsp:nvSpPr>
      <dsp:spPr>
        <a:xfrm>
          <a:off x="7366658" y="4455356"/>
          <a:ext cx="3683503" cy="143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 работ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оценочных листов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Подведение итогов, определение победителей и призёров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6658" y="4455356"/>
        <a:ext cx="3683503" cy="143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5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8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6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3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7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5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1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6441-7F3C-487F-B404-61AE251BAE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2519-B0EF-4103-88CC-A72398D29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8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486" y="889285"/>
            <a:ext cx="9019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введения обновленного ФГОС»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409" y="2413986"/>
            <a:ext cx="838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2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«Системно – деятельностный подход в начальной школе: новые акценты»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9822" y="3762437"/>
            <a:ext cx="11211791" cy="94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фестиваль проектно-исследовательских работ «Виват, наука!» как инструмент формирования функциональной грамотности младших школьников»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982" y="5602555"/>
            <a:ext cx="684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Шершикова Валентина Александровна, методист МАУ «Киришский центр МППС», руководитель РМО учителей начальных классов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655" y="255377"/>
            <a:ext cx="26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марта, 2022 год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4675567"/>
            <a:ext cx="1950027" cy="19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743200"/>
            <a:ext cx="5278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7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0502831"/>
              </p:ext>
            </p:extLst>
          </p:nvPr>
        </p:nvGraphicFramePr>
        <p:xfrm>
          <a:off x="613063" y="249382"/>
          <a:ext cx="10567555" cy="614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9664" y="342899"/>
            <a:ext cx="422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единство учебной и воспитательной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…формирование культуры пользования информационно-коммуникационными технологиями;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обучающимися технологий командной работы…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2" y="131617"/>
            <a:ext cx="45927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п.34.2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грамотности обучающихся…;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 развития способностей обучающихся через урочную и внеурочную деятельность…;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одарёнными детьми, организации интеллектуальных и творческих соревнований, научно-технического творчества и проектно-исследовательской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индивидуальных и групповых проектных работ…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9031" y="3104452"/>
            <a:ext cx="24840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проводится с целью развития культуры проектной и исследовательской деятельности участников образовательного процесса, повышения доступности и качества образования, создания условий для формирования функциональной грамотности младшего школьника, поддержки одаренных обучающихся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472" y="3319895"/>
            <a:ext cx="25873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профессионального уровня учителей начальных классов в области формирования функциональной грамотности.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систему мероприятий по выявлению и сопровождению одарённости младших школьников.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4701725"/>
              </p:ext>
            </p:extLst>
          </p:nvPr>
        </p:nvGraphicFramePr>
        <p:xfrm>
          <a:off x="327890" y="314419"/>
          <a:ext cx="11715174" cy="632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6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979" t="27366" r="10529" b="11061"/>
          <a:stretch/>
        </p:blipFill>
        <p:spPr bwMode="auto">
          <a:xfrm>
            <a:off x="411306" y="238990"/>
            <a:ext cx="5864803" cy="2712028"/>
          </a:xfrm>
          <a:prstGeom prst="rect">
            <a:avLst/>
          </a:prstGeom>
          <a:ln w="952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9460" t="27650" r="10850" b="9351"/>
          <a:stretch/>
        </p:blipFill>
        <p:spPr bwMode="auto">
          <a:xfrm>
            <a:off x="2730644" y="2864860"/>
            <a:ext cx="5530129" cy="2424113"/>
          </a:xfrm>
          <a:prstGeom prst="rect">
            <a:avLst/>
          </a:prstGeom>
          <a:ln w="952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9781" t="35063" r="10529" b="30729"/>
          <a:stretch/>
        </p:blipFill>
        <p:spPr bwMode="auto">
          <a:xfrm>
            <a:off x="5796827" y="5288973"/>
            <a:ext cx="5560436" cy="1392382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09355" y="633845"/>
            <a:ext cx="758535" cy="1901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44686" y="601156"/>
            <a:ext cx="758535" cy="1901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6250" y="2880447"/>
            <a:ext cx="716972" cy="2408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93644" y="2880447"/>
            <a:ext cx="776070" cy="2408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2560" y="5288973"/>
            <a:ext cx="758535" cy="13923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14164" y="5288973"/>
            <a:ext cx="721733" cy="13923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9745" y="104508"/>
            <a:ext cx="860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исследовательских и проектных работ обучающихся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68135"/>
              </p:ext>
            </p:extLst>
          </p:nvPr>
        </p:nvGraphicFramePr>
        <p:xfrm>
          <a:off x="457200" y="613061"/>
          <a:ext cx="8001001" cy="188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10"/>
                <a:gridCol w="2182091"/>
                <a:gridCol w="2088572"/>
                <a:gridCol w="2254828"/>
              </a:tblGrid>
              <a:tr h="328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04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Актуальность, значимость темы</a:t>
                      </a:r>
                    </a:p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всем известна и не нова, однако сделаны неплохие самостоятельные обобщения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Выбранная тема актуальна, но без четкого обоснования</a:t>
                      </a:r>
                    </a:p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актуальна в современных условиях, что обосновано фактическими данными и примерами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4463" y="2785946"/>
            <a:ext cx="55175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освоения программы НОО (п.41):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познанию и обучению;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установки и социально значимые качества личности;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социально значимой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сопричастность к прошлому, настоящему и будущему своей страны и родного края.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исследовательские действия (Познавательные УУД) (п.42.1)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помощью педагогического работника формулировать цель.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 (п. 42.3)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ланировать действия по решению учебной задачи для получения результаты;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ыстраивать последовательность выбранных действий.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8677334"/>
              </p:ext>
            </p:extLst>
          </p:nvPr>
        </p:nvGraphicFramePr>
        <p:xfrm>
          <a:off x="5902036" y="3751117"/>
          <a:ext cx="3993573" cy="291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676" t="20000" r="8977" b="17576"/>
          <a:stretch/>
        </p:blipFill>
        <p:spPr>
          <a:xfrm>
            <a:off x="8803576" y="549036"/>
            <a:ext cx="3121723" cy="170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175" t="33182" r="23040" b="24697"/>
          <a:stretch/>
        </p:blipFill>
        <p:spPr>
          <a:xfrm>
            <a:off x="9220199" y="4933211"/>
            <a:ext cx="2705100" cy="1498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3182" t="13030" r="15710" b="31515"/>
          <a:stretch/>
        </p:blipFill>
        <p:spPr>
          <a:xfrm>
            <a:off x="8011391" y="2991951"/>
            <a:ext cx="2712027" cy="1384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9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9745" y="104508"/>
            <a:ext cx="860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исследовательских и проектных работ обучающихся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09578"/>
              </p:ext>
            </p:extLst>
          </p:nvPr>
        </p:nvGraphicFramePr>
        <p:xfrm>
          <a:off x="213010" y="622463"/>
          <a:ext cx="8006199" cy="255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362"/>
                <a:gridCol w="1870364"/>
                <a:gridCol w="2348345"/>
                <a:gridCol w="2369128"/>
              </a:tblGrid>
              <a:tr h="328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046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Глубина исследования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строится на основе одного серьёзного источника. Выводы работы обоснованы частично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представляет собой системное и логичное изложение проблемы, но содержит нечеткую аргументацию. Выводы обоснованы частично, применены разнообразные методы исследования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источников исследования достаточен и полон. Грамотно применены различные исследования, подтверждена достоверность результатов аналитическим и экспериментальным путём, практикой и др. Обоснованы все выводы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3011" y="3176022"/>
            <a:ext cx="40368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 (п.42.1):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ыявлять недостаток информации для решения учебной (практической) задачи на основе предложенного алгоритма;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ормулировать выводы и подкреплять их доказательствами на основе результатов проведенного наблюдения (опыта, измерения, сравнения, исследования);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ыбирать источники получения информации;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заданному алгоритму находить в предложенном источнике информацию, представленную в явном виде;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равнивать объекты, устанавливать основания для сравнения;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аходить закономерности и противоречия в рассматриваемых фактах, данных и наблюдениях;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станавливать причинно-следственные связи в ситуациях, поддающихся непосредственному наблюдению или знакомых по опыту, делать выводы.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3841221"/>
              </p:ext>
            </p:extLst>
          </p:nvPr>
        </p:nvGraphicFramePr>
        <p:xfrm>
          <a:off x="4628883" y="3324645"/>
          <a:ext cx="3828473" cy="295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671" t="32120" r="26619" b="18637"/>
          <a:stretch/>
        </p:blipFill>
        <p:spPr>
          <a:xfrm>
            <a:off x="8372124" y="473841"/>
            <a:ext cx="2434421" cy="188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7585" t="32273" r="26534" b="18636"/>
          <a:stretch/>
        </p:blipFill>
        <p:spPr>
          <a:xfrm>
            <a:off x="8836356" y="2362115"/>
            <a:ext cx="2479344" cy="1908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7756" t="32121" r="26363" b="18485"/>
          <a:stretch/>
        </p:blipFill>
        <p:spPr>
          <a:xfrm>
            <a:off x="9470202" y="4156279"/>
            <a:ext cx="2462645" cy="190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7841" t="32273" r="27557" b="20909"/>
          <a:stretch/>
        </p:blipFill>
        <p:spPr>
          <a:xfrm>
            <a:off x="8054230" y="5163826"/>
            <a:ext cx="2198098" cy="16729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2357" y="5693638"/>
            <a:ext cx="255689" cy="3066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9745" y="104508"/>
            <a:ext cx="860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исследовательских и проектных работ обучающихся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87604"/>
              </p:ext>
            </p:extLst>
          </p:nvPr>
        </p:nvGraphicFramePr>
        <p:xfrm>
          <a:off x="306529" y="684808"/>
          <a:ext cx="8349098" cy="276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471"/>
                <a:gridCol w="2150918"/>
                <a:gridCol w="2202873"/>
                <a:gridCol w="2015836"/>
              </a:tblGrid>
              <a:tr h="328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046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самостоятельности автора, творческий подход к работе в проектах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проявил незначительный интерес к теме проекта, не продемонстрировал самостоятельности в работе, не использовал возможности творческого подхода.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проявил значительный интерес к теме проекта, но не продемонстрировал самостоятельности в работе, не использовал возможности творческого подхода.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самостоятельная, демонстрирующая серьёзную заинтересованность автора, предпринята попытка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представить личный взгляд на тему проекта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применены элементы творчества.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0831" y="3662695"/>
            <a:ext cx="5772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 (п.42.2):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ормулировать суждения, выражать эмоции;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орректно и аргументированно высказывать своё мнение;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ценивать свой вклад в результат.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9086262"/>
              </p:ext>
            </p:extLst>
          </p:nvPr>
        </p:nvGraphicFramePr>
        <p:xfrm>
          <a:off x="6894945" y="3066068"/>
          <a:ext cx="5037282" cy="361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89086262"/>
              </p:ext>
            </p:extLst>
          </p:nvPr>
        </p:nvGraphicFramePr>
        <p:xfrm>
          <a:off x="6894945" y="3034895"/>
          <a:ext cx="5037282" cy="361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6904" t="31363" r="27131" b="19697"/>
          <a:stretch/>
        </p:blipFill>
        <p:spPr>
          <a:xfrm>
            <a:off x="9072995" y="684808"/>
            <a:ext cx="2616778" cy="2002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2727" t="26515" r="26789" b="13788"/>
          <a:stretch/>
        </p:blipFill>
        <p:spPr>
          <a:xfrm>
            <a:off x="4104409" y="4467634"/>
            <a:ext cx="2628900" cy="2180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Овал 11"/>
          <p:cNvSpPr/>
          <p:nvPr/>
        </p:nvSpPr>
        <p:spPr>
          <a:xfrm>
            <a:off x="9413586" y="1601039"/>
            <a:ext cx="255689" cy="3066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984121" y="1379596"/>
            <a:ext cx="255689" cy="3066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53584" y="5041614"/>
            <a:ext cx="539398" cy="7142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9745" y="104508"/>
            <a:ext cx="860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исследовательских и проектных работ обучающихся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58398"/>
              </p:ext>
            </p:extLst>
          </p:nvPr>
        </p:nvGraphicFramePr>
        <p:xfrm>
          <a:off x="306529" y="684808"/>
          <a:ext cx="8193235" cy="234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616"/>
                <a:gridCol w="1953491"/>
                <a:gridCol w="2161309"/>
                <a:gridCol w="2493819"/>
              </a:tblGrid>
              <a:tr h="328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046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требованиям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оформлении работы нет ссылок на использованные источники. Работа не имеет чёткой структуры.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соответствует требованиям, но имеет некоторые недочёты.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соответствует требованиям: имеет чёткую структуру, обусловленную логикой темы; правильно оформленные список литературы, таблицы, графики и диаграммы; эстетичен, материал соответствует целям.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6529" y="3235975"/>
            <a:ext cx="5075960" cy="82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 (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п.42.2):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устные и письменные тексты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221" y="4009201"/>
            <a:ext cx="4577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 (Познавательные УУД) (п.42.1):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нализировать и создавать текстовую, видео, графическую, звуковую, информацию в соответствии с учебной задачей;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амостоятельно создавать схемы, таблицы для представления информации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7142694"/>
              </p:ext>
            </p:extLst>
          </p:nvPr>
        </p:nvGraphicFramePr>
        <p:xfrm>
          <a:off x="5008418" y="3304827"/>
          <a:ext cx="4118263" cy="30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994" t="25454" r="26108" b="11212"/>
          <a:stretch/>
        </p:blipFill>
        <p:spPr>
          <a:xfrm>
            <a:off x="8925790" y="753660"/>
            <a:ext cx="2732810" cy="203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545" t="23939" r="25170" b="10151"/>
          <a:stretch/>
        </p:blipFill>
        <p:spPr>
          <a:xfrm>
            <a:off x="9476509" y="2899592"/>
            <a:ext cx="2493818" cy="1838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8807" t="34394" r="22102" b="13484"/>
          <a:stretch/>
        </p:blipFill>
        <p:spPr>
          <a:xfrm>
            <a:off x="9372600" y="5070073"/>
            <a:ext cx="2524991" cy="150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61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9745" y="104508"/>
            <a:ext cx="860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исследовательских и проектных работ обучающихся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52067"/>
              </p:ext>
            </p:extLst>
          </p:nvPr>
        </p:nvGraphicFramePr>
        <p:xfrm>
          <a:off x="223402" y="473840"/>
          <a:ext cx="8795907" cy="3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362"/>
                <a:gridCol w="2067791"/>
                <a:gridCol w="2680854"/>
                <a:gridCol w="2628900"/>
              </a:tblGrid>
              <a:tr h="340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649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презентации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соответствует требованиям проведения презентации, оно не вышло за рамки регламента, но автор не владеет культурой общения с аудиторией.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соответствует требованиям проведения презентации, оно не вышло за рамки регламента, автор владеет культурой общения с аудиторией, но сама презентация недостаточно хорошо подготовлена.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соответствует требованиям проведения презентации, оно не вышло за рамки регламента, автор владеет культурой общения с аудиторией, презентация хорошо подготовлена, автору удалось заинтересовать аудиторию.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0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представления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речь с опорой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речь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8095" y="4242641"/>
            <a:ext cx="53045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 (п.42.2):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троить речевое высказывание в соответствии с поставленной задачей;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материал к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 выступления;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небольшие публичные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40655798"/>
              </p:ext>
            </p:extLst>
          </p:nvPr>
        </p:nvGraphicFramePr>
        <p:xfrm>
          <a:off x="5465617" y="3751117"/>
          <a:ext cx="3858491" cy="303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335" t="24848" r="26108" b="11364"/>
          <a:stretch/>
        </p:blipFill>
        <p:spPr>
          <a:xfrm>
            <a:off x="9324108" y="645260"/>
            <a:ext cx="2670464" cy="2014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631" t="24697" r="25341" b="10455"/>
          <a:stretch/>
        </p:blipFill>
        <p:spPr>
          <a:xfrm>
            <a:off x="9324108" y="2981199"/>
            <a:ext cx="2566555" cy="1871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9465947" y="3579476"/>
            <a:ext cx="325920" cy="3432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224148" y="3819826"/>
            <a:ext cx="325920" cy="3432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6648" t="30606" r="26448" b="18031"/>
          <a:stretch/>
        </p:blipFill>
        <p:spPr>
          <a:xfrm>
            <a:off x="9730127" y="5039032"/>
            <a:ext cx="2080100" cy="1628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58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971</Words>
  <Application>Microsoft Office PowerPoint</Application>
  <PresentationFormat>Широкоэкранный</PresentationFormat>
  <Paragraphs>134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2</dc:creator>
  <cp:lastModifiedBy>User 2</cp:lastModifiedBy>
  <cp:revision>34</cp:revision>
  <dcterms:created xsi:type="dcterms:W3CDTF">2022-03-28T09:54:42Z</dcterms:created>
  <dcterms:modified xsi:type="dcterms:W3CDTF">2022-03-30T11:12:02Z</dcterms:modified>
</cp:coreProperties>
</file>