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Inter" charset="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21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C33D-CD68-443F-874D-21827BFCBC95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9F4C-E341-4CE7-A094-F52A06F1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6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6298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Создаем проектные презентации за 15 минут с помощью нейросетей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2948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132546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Gamma.app на </a:t>
            </a:r>
            <a:r>
              <a:rPr lang="en-US" sz="355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уроках</a:t>
            </a:r>
            <a:r>
              <a:rPr lang="en-US" sz="35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550" b="1" dirty="0" err="1" smtClean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технологии</a:t>
            </a:r>
            <a:endParaRPr lang="ru-RU" sz="3550" b="1" dirty="0" smtClean="0">
              <a:solidFill>
                <a:srgbClr val="000000"/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lnSpc>
                <a:spcPts val="4450"/>
              </a:lnSpc>
              <a:buNone/>
            </a:pPr>
            <a:endParaRPr lang="ru-RU" sz="3550" b="1" dirty="0" smtClean="0">
              <a:solidFill>
                <a:srgbClr val="000000"/>
              </a:solidFill>
              <a:ea typeface="Inter Bold" pitchFamily="34" charset="-122"/>
            </a:endParaRPr>
          </a:p>
          <a:p>
            <a:pPr marL="0" indent="0" algn="l">
              <a:lnSpc>
                <a:spcPts val="445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ea typeface="Inter Bold" pitchFamily="34" charset="-122"/>
              </a:rPr>
              <a:t>		                   </a:t>
            </a:r>
            <a:r>
              <a:rPr lang="ru-RU" sz="2400" b="1" dirty="0" smtClean="0">
                <a:solidFill>
                  <a:srgbClr val="000000"/>
                </a:solidFill>
                <a:ea typeface="Inter Bold" pitchFamily="34" charset="-122"/>
              </a:rPr>
              <a:t>Презентацию подготовила </a:t>
            </a:r>
            <a:endParaRPr lang="en-US" sz="2400" b="1" dirty="0" smtClean="0">
              <a:solidFill>
                <a:srgbClr val="000000"/>
              </a:solidFill>
              <a:ea typeface="Inter Bold" pitchFamily="34" charset="-122"/>
            </a:endParaRPr>
          </a:p>
          <a:p>
            <a:pPr marL="0" indent="0" algn="l">
              <a:lnSpc>
                <a:spcPts val="445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ea typeface="Inter Bold" pitchFamily="34" charset="-122"/>
              </a:rPr>
              <a:t>		                   </a:t>
            </a:r>
            <a:r>
              <a:rPr lang="ru-RU" sz="2400" b="1" dirty="0" smtClean="0">
                <a:solidFill>
                  <a:srgbClr val="000000"/>
                </a:solidFill>
                <a:ea typeface="Inter Bold" pitchFamily="34" charset="-122"/>
              </a:rPr>
              <a:t>Сапун С.В. ( и </a:t>
            </a:r>
            <a:r>
              <a:rPr lang="ru-RU" sz="2400" b="1" dirty="0" err="1" smtClean="0">
                <a:solidFill>
                  <a:srgbClr val="000000"/>
                </a:solidFill>
                <a:ea typeface="Inter Bold" pitchFamily="34" charset="-122"/>
              </a:rPr>
              <a:t>нейросеть</a:t>
            </a:r>
            <a:r>
              <a:rPr lang="ru-RU" sz="2400" b="1" dirty="0" smtClean="0">
                <a:solidFill>
                  <a:srgbClr val="000000"/>
                </a:solidFill>
                <a:ea typeface="Inter Bold" pitchFamily="34" charset="-12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a typeface="Inter Bold" pitchFamily="34" charset="-122"/>
              </a:rPr>
              <a:t>Gamma)</a:t>
            </a:r>
            <a:endParaRPr lang="en-US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478043" y="7680960"/>
            <a:ext cx="2152357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3570"/>
            <a:ext cx="59837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Знакомая ситуация?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630436" y="2942511"/>
            <a:ext cx="6571417" cy="3393519"/>
          </a:xfrm>
          <a:prstGeom prst="roundRect">
            <a:avLst>
              <a:gd name="adj" fmla="val 4813"/>
            </a:avLst>
          </a:prstGeom>
          <a:solidFill>
            <a:srgbClr val="FF6B6B"/>
          </a:solidFill>
          <a:ln/>
        </p:spPr>
      </p:sp>
      <p:sp>
        <p:nvSpPr>
          <p:cNvPr id="4" name="Text 2"/>
          <p:cNvSpPr/>
          <p:nvPr/>
        </p:nvSpPr>
        <p:spPr>
          <a:xfrm>
            <a:off x="857250" y="3169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Проблема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57250" y="3750469"/>
            <a:ext cx="611778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Ученик создал отличный проект — табуретку, фартук или робота, но презентация для защиты выглядит ужасно: скачанные картинки, кривые списки, нулевой дизайн.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169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Решение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3750469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Gamma.app — инструмент, который подружит учеников с нейросетями и научит их структурно мыслить. Качественная презентация за 15 минут вместо трёх уроков мучений!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40615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Соответствует ФГОС: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формирование цифровых компетенций и навыков проектной деятельности.</a:t>
            </a:r>
            <a:endParaRPr lang="en-US" sz="17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10672" y="7680960"/>
            <a:ext cx="2152357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87718"/>
            <a:ext cx="755642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Что такое Gamma и зачем она на технологии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280190" y="2238375"/>
            <a:ext cx="2409587" cy="3668911"/>
          </a:xfrm>
          <a:prstGeom prst="roundRect">
            <a:avLst>
              <a:gd name="adj" fmla="val 336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80572" y="2438757"/>
            <a:ext cx="2008823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Структура мышления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480572" y="3139440"/>
            <a:ext cx="2008823" cy="1996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Учит детей логике проекта: введение, проблема, инструменты, чертежи, готовое изделие. Прощай, хаос в мыслях!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8853607" y="2238375"/>
            <a:ext cx="2409587" cy="3668911"/>
          </a:xfrm>
          <a:prstGeom prst="roundRect">
            <a:avLst>
              <a:gd name="adj" fmla="val 336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053989" y="2438757"/>
            <a:ext cx="2008823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Визуализация идей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9053989" y="3139440"/>
            <a:ext cx="2008823" cy="2567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Генерирует красивые картинки (например, «дизайн современной деревянной скамейки»), если у ребёнка ещё нет фото готового изделия.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427023" y="2238375"/>
            <a:ext cx="2409587" cy="3668911"/>
          </a:xfrm>
          <a:prstGeom prst="roundRect">
            <a:avLst>
              <a:gd name="adj" fmla="val 336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1627406" y="2438757"/>
            <a:ext cx="2008823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Работает везде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11627406" y="2838212"/>
            <a:ext cx="2008823" cy="1996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Можно пользоваться с телефона, планшета или компьютера. Удобно для любого класса и формата урока.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280190" y="6071116"/>
            <a:ext cx="7556421" cy="1370767"/>
          </a:xfrm>
          <a:prstGeom prst="roundRect">
            <a:avLst>
              <a:gd name="adj" fmla="val 59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80572" y="6271498"/>
            <a:ext cx="257246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Инженерный подход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6480572" y="6670953"/>
            <a:ext cx="7155656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Работа с промптами — это чисто инженерное мышление: дал правильную команду, получил нужный результат.</a:t>
            </a:r>
            <a:endParaRPr lang="en-US" sz="15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478043" y="7680960"/>
            <a:ext cx="2152357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6746" y="500301"/>
            <a:ext cx="10134243" cy="540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Формула успешного промпта: «Кто, Что, Как»</a:t>
            </a:r>
            <a:endParaRPr lang="en-US" sz="3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901" y="1303734"/>
            <a:ext cx="7452598" cy="44231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776032" y="4700927"/>
            <a:ext cx="1852559" cy="356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Как</a:t>
            </a:r>
            <a:endParaRPr lang="en-US" sz="2200" dirty="0"/>
          </a:p>
        </p:txBody>
      </p:sp>
      <p:sp>
        <p:nvSpPr>
          <p:cNvPr id="7" name="Text 2"/>
          <p:cNvSpPr/>
          <p:nvPr/>
        </p:nvSpPr>
        <p:spPr>
          <a:xfrm>
            <a:off x="6441300" y="4700927"/>
            <a:ext cx="1852559" cy="356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Что</a:t>
            </a:r>
            <a:endParaRPr lang="en-US" sz="2200" dirty="0"/>
          </a:p>
        </p:txBody>
      </p:sp>
      <p:sp>
        <p:nvSpPr>
          <p:cNvPr id="9" name="Text 3"/>
          <p:cNvSpPr/>
          <p:nvPr/>
        </p:nvSpPr>
        <p:spPr>
          <a:xfrm>
            <a:off x="4068501" y="4700927"/>
            <a:ext cx="1852559" cy="356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Кто</a:t>
            </a:r>
            <a:endParaRPr lang="en-US" sz="2200" dirty="0"/>
          </a:p>
        </p:txBody>
      </p:sp>
      <p:sp>
        <p:nvSpPr>
          <p:cNvPr id="10" name="Text 4"/>
          <p:cNvSpPr/>
          <p:nvPr/>
        </p:nvSpPr>
        <p:spPr>
          <a:xfrm>
            <a:off x="636746" y="5875020"/>
            <a:ext cx="13356908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Объясните детям этот простой алгоритм, и они научатся получать от нейросети именно то, что нужно для защиты проекта.</a:t>
            </a:r>
            <a:endParaRPr lang="en-US" sz="1350" dirty="0"/>
          </a:p>
        </p:txBody>
      </p:sp>
      <p:sp>
        <p:nvSpPr>
          <p:cNvPr id="11" name="Shape 5"/>
          <p:cNvSpPr/>
          <p:nvPr/>
        </p:nvSpPr>
        <p:spPr>
          <a:xfrm>
            <a:off x="636746" y="6266736"/>
            <a:ext cx="4364474" cy="1471017"/>
          </a:xfrm>
          <a:prstGeom prst="roundRect">
            <a:avLst>
              <a:gd name="adj" fmla="val 7459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2" name="Shape 6"/>
          <p:cNvSpPr/>
          <p:nvPr/>
        </p:nvSpPr>
        <p:spPr>
          <a:xfrm>
            <a:off x="613886" y="6266736"/>
            <a:ext cx="91440" cy="1471017"/>
          </a:xfrm>
          <a:prstGeom prst="roundRect">
            <a:avLst>
              <a:gd name="adj" fmla="val 79394"/>
            </a:avLst>
          </a:prstGeom>
          <a:solidFill>
            <a:srgbClr val="4950BC"/>
          </a:solidFill>
          <a:ln/>
        </p:spPr>
      </p:sp>
      <p:sp>
        <p:nvSpPr>
          <p:cNvPr id="13" name="Text 7"/>
          <p:cNvSpPr/>
          <p:nvPr/>
        </p:nvSpPr>
        <p:spPr>
          <a:xfrm>
            <a:off x="900946" y="6462355"/>
            <a:ext cx="2160627" cy="270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Кто (роль ИИ)</a:t>
            </a:r>
            <a:endParaRPr lang="en-US" sz="1700" dirty="0"/>
          </a:p>
        </p:txBody>
      </p:sp>
      <p:sp>
        <p:nvSpPr>
          <p:cNvPr id="14" name="Text 8"/>
          <p:cNvSpPr/>
          <p:nvPr/>
        </p:nvSpPr>
        <p:spPr>
          <a:xfrm>
            <a:off x="900946" y="6811328"/>
            <a:ext cx="3904655" cy="487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«Ты — опытный дизайнер презентаций для школьных проектов»</a:t>
            </a:r>
            <a:endParaRPr lang="en-US" sz="1350" dirty="0"/>
          </a:p>
        </p:txBody>
      </p:sp>
      <p:sp>
        <p:nvSpPr>
          <p:cNvPr id="15" name="Shape 9"/>
          <p:cNvSpPr/>
          <p:nvPr/>
        </p:nvSpPr>
        <p:spPr>
          <a:xfrm>
            <a:off x="5132903" y="6266736"/>
            <a:ext cx="4364474" cy="1471017"/>
          </a:xfrm>
          <a:prstGeom prst="roundRect">
            <a:avLst>
              <a:gd name="adj" fmla="val 7459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6" name="Shape 10"/>
          <p:cNvSpPr/>
          <p:nvPr/>
        </p:nvSpPr>
        <p:spPr>
          <a:xfrm>
            <a:off x="5110043" y="6266736"/>
            <a:ext cx="91440" cy="1471017"/>
          </a:xfrm>
          <a:prstGeom prst="roundRect">
            <a:avLst>
              <a:gd name="adj" fmla="val 79394"/>
            </a:avLst>
          </a:prstGeom>
          <a:solidFill>
            <a:srgbClr val="4950BC"/>
          </a:solidFill>
          <a:ln/>
        </p:spPr>
      </p:sp>
      <p:sp>
        <p:nvSpPr>
          <p:cNvPr id="17" name="Text 11"/>
          <p:cNvSpPr/>
          <p:nvPr/>
        </p:nvSpPr>
        <p:spPr>
          <a:xfrm>
            <a:off x="5397103" y="6462355"/>
            <a:ext cx="2160627" cy="270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Что (тема проекта)</a:t>
            </a:r>
            <a:endParaRPr lang="en-US" sz="1700" dirty="0"/>
          </a:p>
        </p:txBody>
      </p:sp>
      <p:sp>
        <p:nvSpPr>
          <p:cNvPr id="18" name="Text 12"/>
          <p:cNvSpPr/>
          <p:nvPr/>
        </p:nvSpPr>
        <p:spPr>
          <a:xfrm>
            <a:off x="5397103" y="6811328"/>
            <a:ext cx="3904655" cy="730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«Создай презентацию для защиты проекта по технологии на тему "Разделочная доска из фанеры"»</a:t>
            </a:r>
            <a:endParaRPr lang="en-US" sz="1350" dirty="0"/>
          </a:p>
        </p:txBody>
      </p:sp>
      <p:sp>
        <p:nvSpPr>
          <p:cNvPr id="19" name="Shape 13"/>
          <p:cNvSpPr/>
          <p:nvPr/>
        </p:nvSpPr>
        <p:spPr>
          <a:xfrm>
            <a:off x="9629061" y="6266736"/>
            <a:ext cx="4364474" cy="1471017"/>
          </a:xfrm>
          <a:prstGeom prst="roundRect">
            <a:avLst>
              <a:gd name="adj" fmla="val 7459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20" name="Shape 14"/>
          <p:cNvSpPr/>
          <p:nvPr/>
        </p:nvSpPr>
        <p:spPr>
          <a:xfrm>
            <a:off x="9606201" y="6266736"/>
            <a:ext cx="91440" cy="1471017"/>
          </a:xfrm>
          <a:prstGeom prst="roundRect">
            <a:avLst>
              <a:gd name="adj" fmla="val 79394"/>
            </a:avLst>
          </a:prstGeom>
          <a:solidFill>
            <a:srgbClr val="4950BC"/>
          </a:solidFill>
          <a:ln/>
        </p:spPr>
      </p:sp>
      <p:sp>
        <p:nvSpPr>
          <p:cNvPr id="21" name="Text 15"/>
          <p:cNvSpPr/>
          <p:nvPr/>
        </p:nvSpPr>
        <p:spPr>
          <a:xfrm>
            <a:off x="9893260" y="6462355"/>
            <a:ext cx="2160627" cy="270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Как (параметры)</a:t>
            </a:r>
            <a:endParaRPr lang="en-US" sz="1700" dirty="0"/>
          </a:p>
        </p:txBody>
      </p:sp>
      <p:sp>
        <p:nvSpPr>
          <p:cNvPr id="22" name="Text 16"/>
          <p:cNvSpPr/>
          <p:nvPr/>
        </p:nvSpPr>
        <p:spPr>
          <a:xfrm>
            <a:off x="9893260" y="6811328"/>
            <a:ext cx="3904655" cy="730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«Для ученика 6 класса. 5 слайдов. Стиль — понятный, яркий, крупные картинки, минимум текста»</a:t>
            </a:r>
            <a:endParaRPr lang="en-US" sz="13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348943" y="7779957"/>
            <a:ext cx="2152357" cy="35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8304"/>
            <a:ext cx="12022931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Практика: создаём презентацию за 5 шагов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793790" y="1801058"/>
            <a:ext cx="13042821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Представим, что мы — ученики 7 класса, которые сделали проект «Складной стул для дачи». Посмотрим, как создать для него презентацию.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93790" y="2703552"/>
            <a:ext cx="215384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1650" dirty="0"/>
          </a:p>
        </p:txBody>
      </p:sp>
      <p:sp>
        <p:nvSpPr>
          <p:cNvPr id="5" name="Shape 3"/>
          <p:cNvSpPr/>
          <p:nvPr/>
        </p:nvSpPr>
        <p:spPr>
          <a:xfrm>
            <a:off x="793790" y="3039189"/>
            <a:ext cx="4211122" cy="3048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3207782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Запуск нейросети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793790" y="3667125"/>
            <a:ext cx="4211122" cy="1344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Заходим на gamma.app, нажимаем «Создать новую» → «Презентация» → «Сгенерировать с помощью ИИ». 2 минуты.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5209580" y="2703552"/>
            <a:ext cx="215384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5209580" y="3039189"/>
            <a:ext cx="4211122" cy="3048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0" name="Text 8"/>
          <p:cNvSpPr/>
          <p:nvPr/>
        </p:nvSpPr>
        <p:spPr>
          <a:xfrm>
            <a:off x="5209580" y="3207782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Вводим промпт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5209580" y="3667125"/>
            <a:ext cx="4211122" cy="1344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Описываем проект по формуле «Кто, Что, Как»: 6 слайдов, разделы от проблемы до готового изделия, стиль DIY. 2 минуты.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9625370" y="2703552"/>
            <a:ext cx="215384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1650" dirty="0"/>
          </a:p>
        </p:txBody>
      </p:sp>
      <p:sp>
        <p:nvSpPr>
          <p:cNvPr id="13" name="Shape 11"/>
          <p:cNvSpPr/>
          <p:nvPr/>
        </p:nvSpPr>
        <p:spPr>
          <a:xfrm>
            <a:off x="9625370" y="3039189"/>
            <a:ext cx="4211122" cy="3048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4" name="Text 12"/>
          <p:cNvSpPr/>
          <p:nvPr/>
        </p:nvSpPr>
        <p:spPr>
          <a:xfrm>
            <a:off x="9625370" y="3207782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Выбираем шаблон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9625370" y="3667125"/>
            <a:ext cx="4211122" cy="1008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Gamma предложит варианты дизайна. Выбираем тот, где крупные картинки и мало текста. 1 минута.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793790" y="5377815"/>
            <a:ext cx="215384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04</a:t>
            </a:r>
            <a:endParaRPr lang="en-US" sz="1650" dirty="0"/>
          </a:p>
        </p:txBody>
      </p:sp>
      <p:sp>
        <p:nvSpPr>
          <p:cNvPr id="17" name="Shape 15"/>
          <p:cNvSpPr/>
          <p:nvPr/>
        </p:nvSpPr>
        <p:spPr>
          <a:xfrm>
            <a:off x="793790" y="5713452"/>
            <a:ext cx="6419017" cy="3048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8" name="Text 16"/>
          <p:cNvSpPr/>
          <p:nvPr/>
        </p:nvSpPr>
        <p:spPr>
          <a:xfrm>
            <a:off x="793790" y="5882045"/>
            <a:ext cx="3473410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Редактируем под защиту</a:t>
            </a:r>
            <a:endParaRPr lang="en-US" sz="2100" dirty="0"/>
          </a:p>
        </p:txBody>
      </p:sp>
      <p:sp>
        <p:nvSpPr>
          <p:cNvPr id="19" name="Text 17"/>
          <p:cNvSpPr/>
          <p:nvPr/>
        </p:nvSpPr>
        <p:spPr>
          <a:xfrm>
            <a:off x="793790" y="6341388"/>
            <a:ext cx="6419017" cy="1008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Добавляем свои чертежи, корректируем текст, превращаем расчёты в таблицы. Здесь начинается настоящая работа! 10 минут.</a:t>
            </a:r>
            <a:endParaRPr lang="en-US" sz="1650" dirty="0"/>
          </a:p>
        </p:txBody>
      </p:sp>
      <p:sp>
        <p:nvSpPr>
          <p:cNvPr id="20" name="Text 18"/>
          <p:cNvSpPr/>
          <p:nvPr/>
        </p:nvSpPr>
        <p:spPr>
          <a:xfrm>
            <a:off x="7417475" y="5377815"/>
            <a:ext cx="215384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05</a:t>
            </a:r>
            <a:endParaRPr lang="en-US" sz="1650" dirty="0"/>
          </a:p>
        </p:txBody>
      </p:sp>
      <p:sp>
        <p:nvSpPr>
          <p:cNvPr id="21" name="Shape 19"/>
          <p:cNvSpPr/>
          <p:nvPr/>
        </p:nvSpPr>
        <p:spPr>
          <a:xfrm>
            <a:off x="7417475" y="5713452"/>
            <a:ext cx="6419017" cy="3048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22" name="Text 20"/>
          <p:cNvSpPr/>
          <p:nvPr/>
        </p:nvSpPr>
        <p:spPr>
          <a:xfrm>
            <a:off x="7417475" y="5882045"/>
            <a:ext cx="2966680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Сохраняем результат</a:t>
            </a:r>
            <a:endParaRPr lang="en-US" sz="2100" dirty="0"/>
          </a:p>
        </p:txBody>
      </p:sp>
      <p:sp>
        <p:nvSpPr>
          <p:cNvPr id="23" name="Text 21"/>
          <p:cNvSpPr/>
          <p:nvPr/>
        </p:nvSpPr>
        <p:spPr>
          <a:xfrm>
            <a:off x="7417475" y="6341388"/>
            <a:ext cx="6419017" cy="1008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Нажимаем «Present» для демонстрации в классе или экспортируем в PDF для печати и отправки учителю. 2 минуты.</a:t>
            </a:r>
            <a:endParaRPr lang="en-US" sz="16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442873" y="7680960"/>
            <a:ext cx="2152357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33343"/>
            <a:ext cx="101978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Методические лайфхаки для урока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95751"/>
            <a:ext cx="2411968" cy="24119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891207"/>
            <a:ext cx="29696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Делегируйте рутину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381625"/>
            <a:ext cx="41586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Вместо трёх уроков правки оформления — 15 минут в Gamma. Остальное время на оттачивание речи и доработку изделия в мастерской.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195751"/>
            <a:ext cx="2411968" cy="24119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4891207"/>
            <a:ext cx="29392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Работайте группами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381625"/>
            <a:ext cx="41586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Одна группа создаёт слайды про материалы, вторая — про инструменты, третья — про чертёж. Потом собираете всё в единую презентацию.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195751"/>
            <a:ext cx="2411968" cy="24119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48912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Учите промптам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381625"/>
            <a:ext cx="41586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Задание: написать промпт так, чтобы нейросеть поняла, что это урок технологии. Добавлять слова «чертёж», «схема сборки», «размеры», «материалы».</a:t>
            </a:r>
            <a:endParaRPr lang="en-US" sz="17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478043" y="7673927"/>
            <a:ext cx="2152357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7027"/>
            <a:ext cx="78375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Ответы на частые вопросы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81118"/>
            <a:ext cx="3008948" cy="4716185"/>
          </a:xfrm>
          <a:prstGeom prst="roundRect">
            <a:avLst>
              <a:gd name="adj" fmla="val 3166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51084" y="2538413"/>
            <a:ext cx="249435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Это не заменит творчество?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51084" y="3473887"/>
            <a:ext cx="2494359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Нет! Творчество — в изделии, в работе руками. Презентация — это отчёт. Gamma помогает его красиво упаковать, освобождая время для творчества в мастерской.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4029551" y="2281118"/>
            <a:ext cx="3008948" cy="4716185"/>
          </a:xfrm>
          <a:prstGeom prst="roundRect">
            <a:avLst>
              <a:gd name="adj" fmla="val 3166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286845" y="2538413"/>
            <a:ext cx="249435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Что если нет фото изделия?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4286845" y="3473887"/>
            <a:ext cx="2494359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ИИ сгенерирует картинку «стул в стиле DIY», которая послужит визуализацией идеи, пока ученик не доделает реальный стул и не сфотографирует его.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599521" y="2281118"/>
            <a:ext cx="3008948" cy="4707612"/>
          </a:xfrm>
          <a:prstGeom prst="roundRect">
            <a:avLst>
              <a:gd name="adj" fmla="val 3166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856815" y="2538413"/>
            <a:ext cx="249435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Нужен платный доступ?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856815" y="3473887"/>
            <a:ext cx="249435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 школьной защиты хватит бесплатной версии. Да, будет логотип Gamma, но для учебного проекта это не критично.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0835283" y="2281118"/>
            <a:ext cx="3008948" cy="4707612"/>
          </a:xfrm>
          <a:prstGeom prst="roundRect">
            <a:avLst>
              <a:gd name="adj" fmla="val 3166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092577" y="2538413"/>
            <a:ext cx="2494359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Сколько времени на освоение?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1092577" y="3828217"/>
            <a:ext cx="2494359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Один пробный проект — и дети уже понимают принцип работы. К третьему разу создают презентации самостоятельно за 15-20 минут.</a:t>
            </a:r>
            <a:endParaRPr lang="en-US" sz="17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421771" y="7652824"/>
            <a:ext cx="2152357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3533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Нейросети — наши помощники, а не враги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49305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Gamma.app превращает скучный этап оформления презентации в быстрый и увлекательный процесс, который нравится детям. Вы освобождаете время для того, что действительно важно — развития практических навыков и творческого мышления.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4199811"/>
            <a:ext cx="7556421" cy="2415421"/>
          </a:xfrm>
          <a:prstGeom prst="roundRect">
            <a:avLst>
              <a:gd name="adj" fmla="val 3944"/>
            </a:avLst>
          </a:prstGeom>
          <a:solidFill>
            <a:srgbClr val="C7C9EA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004" y="4543901"/>
            <a:ext cx="283488" cy="2268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017306" y="4483298"/>
            <a:ext cx="659249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Задание на дом: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На ближайшем уроке, посвящённом защите проектов, попробуйте дать ребятам задание создать набросок презентации в Gamma. Вы удивитесь, насколько легче им станет защищаться с красивым и понятным визуальным рядом!</a:t>
            </a:r>
            <a:endParaRPr lang="en-US" sz="1750" dirty="0"/>
          </a:p>
        </p:txBody>
      </p:sp>
      <p:pic>
        <p:nvPicPr>
          <p:cNvPr id="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6870382"/>
            <a:ext cx="3339108" cy="6237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379569" y="7659859"/>
            <a:ext cx="2152357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720</Words>
  <Application>Microsoft Office PowerPoint</Application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Inter Bold</vt:lpstr>
      <vt:lpstr>Inter Light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RePack by Diakov</cp:lastModifiedBy>
  <cp:revision>4</cp:revision>
  <dcterms:created xsi:type="dcterms:W3CDTF">2026-03-15T14:44:25Z</dcterms:created>
  <dcterms:modified xsi:type="dcterms:W3CDTF">2026-03-15T15:09:52Z</dcterms:modified>
</cp:coreProperties>
</file>