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5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64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11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042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712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52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2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4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01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21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CD72-BA55-4A26-825B-AC48027B3A4B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278A-005F-4B32-BF78-6CA5CCAE2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02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Ы </a:t>
            </a:r>
            <a:r>
              <a:rPr lang="ru-RU" sz="7200" b="1" smtClean="0">
                <a:solidFill>
                  <a:srgbClr val="FF0000"/>
                </a:solidFill>
              </a:rPr>
              <a:t>- И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Прочитай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Л</a:t>
            </a:r>
            <a:r>
              <a:rPr lang="ru-RU" sz="4400" b="1" dirty="0" smtClean="0">
                <a:solidFill>
                  <a:srgbClr val="C00000"/>
                </a:solidFill>
              </a:rPr>
              <a:t>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rgbClr val="C00000"/>
                </a:solidFill>
              </a:rPr>
              <a:t>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sz="4400" b="1" dirty="0" smtClean="0">
                <a:solidFill>
                  <a:srgbClr val="C00000"/>
                </a:solidFill>
              </a:rPr>
              <a:t>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sz="4400" b="1" dirty="0" smtClean="0">
                <a:solidFill>
                  <a:srgbClr val="C00000"/>
                </a:solidFill>
              </a:rPr>
              <a:t>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Ы</a:t>
            </a:r>
          </a:p>
          <a:p>
            <a:pPr algn="ctr">
              <a:buNone/>
            </a:pP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Б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И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27\Desktop\12207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653136"/>
            <a:ext cx="2995414" cy="1596128"/>
          </a:xfrm>
          <a:prstGeom prst="rect">
            <a:avLst/>
          </a:prstGeom>
          <a:noFill/>
        </p:spPr>
      </p:pic>
      <p:pic>
        <p:nvPicPr>
          <p:cNvPr id="1028" name="Picture 4" descr="C:\Users\User27\Desktop\e96e242cc79967de2a2680eb618af17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30000"/>
          </a:blip>
          <a:srcRect/>
          <a:stretch>
            <a:fillRect/>
          </a:stretch>
        </p:blipFill>
        <p:spPr bwMode="auto">
          <a:xfrm>
            <a:off x="6444208" y="1052736"/>
            <a:ext cx="3082304" cy="2464869"/>
          </a:xfrm>
          <a:prstGeom prst="rect">
            <a:avLst/>
          </a:prstGeom>
          <a:noFill/>
        </p:spPr>
      </p:pic>
      <p:pic>
        <p:nvPicPr>
          <p:cNvPr id="1029" name="Picture 5" descr="C:\Users\User27\Desktop\2014-Direct-Selling-Sale-Needlework-Crafts-Embroidery-Cross-Rustic-Diy-Diamond-Painting-3d-Rhinestone-Pasted-Cryst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437112"/>
            <a:ext cx="2520280" cy="1818202"/>
          </a:xfrm>
          <a:prstGeom prst="rect">
            <a:avLst/>
          </a:prstGeom>
          <a:noFill/>
        </p:spPr>
      </p:pic>
      <p:pic>
        <p:nvPicPr>
          <p:cNvPr id="1030" name="Picture 6" descr="C:\Users\User27\Desktop\hello_html_m4336885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692696"/>
            <a:ext cx="3854438" cy="2160240"/>
          </a:xfrm>
          <a:prstGeom prst="rect">
            <a:avLst/>
          </a:prstGeom>
          <a:noFill/>
        </p:spPr>
      </p:pic>
      <p:pic>
        <p:nvPicPr>
          <p:cNvPr id="2" name="Picture 2" descr="C:\Users\User27\Desktop\iCAYWBFUB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356992"/>
            <a:ext cx="1944216" cy="1454335"/>
          </a:xfrm>
          <a:prstGeom prst="rect">
            <a:avLst/>
          </a:prstGeom>
          <a:noFill/>
        </p:spPr>
      </p:pic>
      <p:pic>
        <p:nvPicPr>
          <p:cNvPr id="3" name="Picture 2" descr="C:\Users\User27\Desktop\9fc95296f6982ef1739c105bbd486b8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08720"/>
            <a:ext cx="2339752" cy="1983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И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слива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лиса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картина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Ы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дым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мышка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крыша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Загадки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4726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Гладко, душисто, моет чисто.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Маленький росток, длинный </a:t>
            </a:r>
            <a:r>
              <a:rPr lang="ru-RU" dirty="0" err="1" smtClean="0"/>
              <a:t>хвосток</a:t>
            </a:r>
            <a:r>
              <a:rPr lang="ru-RU" dirty="0" smtClean="0"/>
              <a:t>, серая   шубка, острые зубки.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Он почти как апельсин, с толстой кожей, сочный. Недостаток лишь один – кислый очень, очень.</a:t>
            </a:r>
          </a:p>
        </p:txBody>
      </p:sp>
      <p:pic>
        <p:nvPicPr>
          <p:cNvPr id="2050" name="Picture 2" descr="C:\Users\User27\Desktop\iCA50FE5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980728"/>
            <a:ext cx="1770211" cy="1334683"/>
          </a:xfrm>
          <a:prstGeom prst="rect">
            <a:avLst/>
          </a:prstGeom>
          <a:noFill/>
        </p:spPr>
      </p:pic>
      <p:pic>
        <p:nvPicPr>
          <p:cNvPr id="2051" name="Picture 3" descr="C:\Users\User27\Desktop\myschka_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924944"/>
            <a:ext cx="1872208" cy="1520355"/>
          </a:xfrm>
          <a:prstGeom prst="rect">
            <a:avLst/>
          </a:prstGeom>
          <a:noFill/>
        </p:spPr>
      </p:pic>
      <p:pic>
        <p:nvPicPr>
          <p:cNvPr id="2052" name="Picture 4" descr="C:\Users\User27\Desktop\lemon2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5535190"/>
            <a:ext cx="1656184" cy="1322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Спиши, вставляя </a:t>
            </a:r>
            <a:r>
              <a:rPr lang="ru-RU" b="1" dirty="0" smtClean="0">
                <a:solidFill>
                  <a:srgbClr val="C00000"/>
                </a:solidFill>
              </a:rPr>
              <a:t>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Р . нок,  гл . на,  мал . на,      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ул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бка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б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стрый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к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слый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  в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лка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,  стар . 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27\Desktop\e682e7f94beb415b2c38481c63beab5c0c91a464_26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276872"/>
            <a:ext cx="576064" cy="576064"/>
          </a:xfrm>
          <a:prstGeom prst="rect">
            <a:avLst/>
          </a:prstGeom>
          <a:noFill/>
        </p:spPr>
      </p:pic>
      <p:pic>
        <p:nvPicPr>
          <p:cNvPr id="6" name="Picture 2" descr="C:\Users\User27\Desktop\e682e7f94beb415b2c38481c63beab5c0c91a464_26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356992"/>
            <a:ext cx="576064" cy="576064"/>
          </a:xfrm>
          <a:prstGeom prst="rect">
            <a:avLst/>
          </a:prstGeom>
          <a:noFill/>
        </p:spPr>
      </p:pic>
      <p:pic>
        <p:nvPicPr>
          <p:cNvPr id="7" name="Picture 2" descr="C:\Users\User27\Desktop\e682e7f94beb415b2c38481c63beab5c0c91a464_26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356992"/>
            <a:ext cx="576064" cy="576064"/>
          </a:xfrm>
          <a:prstGeom prst="rect">
            <a:avLst/>
          </a:prstGeom>
          <a:noFill/>
        </p:spPr>
      </p:pic>
      <p:pic>
        <p:nvPicPr>
          <p:cNvPr id="8" name="Picture 2" descr="C:\Users\User27\Desktop\e682e7f94beb415b2c38481c63beab5c0c91a464_26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437112"/>
            <a:ext cx="576064" cy="576064"/>
          </a:xfrm>
          <a:prstGeom prst="rect">
            <a:avLst/>
          </a:prstGeom>
          <a:noFill/>
        </p:spPr>
      </p:pic>
      <p:pic>
        <p:nvPicPr>
          <p:cNvPr id="1027" name="Picture 3" descr="C:\Users\User27\Desktop\103536047_bukva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348880"/>
            <a:ext cx="446450" cy="558062"/>
          </a:xfrm>
          <a:prstGeom prst="rect">
            <a:avLst/>
          </a:prstGeom>
          <a:noFill/>
        </p:spPr>
      </p:pic>
      <p:pic>
        <p:nvPicPr>
          <p:cNvPr id="9" name="Picture 3" descr="C:\Users\User27\Desktop\103536047_bukva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276872"/>
            <a:ext cx="446450" cy="558062"/>
          </a:xfrm>
          <a:prstGeom prst="rect">
            <a:avLst/>
          </a:prstGeom>
          <a:noFill/>
        </p:spPr>
      </p:pic>
      <p:pic>
        <p:nvPicPr>
          <p:cNvPr id="10" name="Picture 3" descr="C:\Users\User27\Desktop\103536047_bukva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3356992"/>
            <a:ext cx="446450" cy="558062"/>
          </a:xfrm>
          <a:prstGeom prst="rect">
            <a:avLst/>
          </a:prstGeom>
          <a:noFill/>
        </p:spPr>
      </p:pic>
      <p:pic>
        <p:nvPicPr>
          <p:cNvPr id="11" name="Picture 3" descr="C:\Users\User27\Desktop\103536047_bukva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437112"/>
            <a:ext cx="446450" cy="55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Запиши словосочетания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Кислый             , большая               ,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зелёный             , новые                  ,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спелые               .</a:t>
            </a:r>
          </a:p>
        </p:txBody>
      </p:sp>
      <p:pic>
        <p:nvPicPr>
          <p:cNvPr id="2050" name="Picture 2" descr="C:\Users\User27\Desktop\lemon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484784"/>
            <a:ext cx="1440160" cy="1150269"/>
          </a:xfrm>
          <a:prstGeom prst="rect">
            <a:avLst/>
          </a:prstGeom>
          <a:noFill/>
        </p:spPr>
      </p:pic>
      <p:pic>
        <p:nvPicPr>
          <p:cNvPr id="2051" name="Picture 3" descr="C:\Users\User27\Desktop\kartinki-dlya-detey-rybka-62612-larg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052736"/>
            <a:ext cx="1703536" cy="1452673"/>
          </a:xfrm>
          <a:prstGeom prst="rect">
            <a:avLst/>
          </a:prstGeom>
          <a:noFill/>
        </p:spPr>
      </p:pic>
      <p:pic>
        <p:nvPicPr>
          <p:cNvPr id="2052" name="Picture 4" descr="C:\Users\User27\Desktop\9974181_34062-700x50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708920"/>
            <a:ext cx="1466503" cy="1583497"/>
          </a:xfrm>
          <a:prstGeom prst="rect">
            <a:avLst/>
          </a:prstGeom>
          <a:noFill/>
        </p:spPr>
      </p:pic>
      <p:pic>
        <p:nvPicPr>
          <p:cNvPr id="2053" name="Picture 5" descr="C:\Users\User27\Desktop\hello_html_68971eb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2708920"/>
            <a:ext cx="2016224" cy="1512168"/>
          </a:xfrm>
          <a:prstGeom prst="rect">
            <a:avLst/>
          </a:prstGeom>
          <a:noFill/>
        </p:spPr>
      </p:pic>
      <p:pic>
        <p:nvPicPr>
          <p:cNvPr id="2054" name="Picture 6" descr="C:\Users\User27\Desktop\nocanvas_erik-vsd0o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653136"/>
            <a:ext cx="1728192" cy="1328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27\Desktop\iCAHKAH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537821" cy="563852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Ы - И</vt:lpstr>
      <vt:lpstr>Прочитай</vt:lpstr>
      <vt:lpstr>Слайд 3</vt:lpstr>
      <vt:lpstr>Слайд 4</vt:lpstr>
      <vt:lpstr>Загадки</vt:lpstr>
      <vt:lpstr>Спиши, вставляя Ы и И</vt:lpstr>
      <vt:lpstr>Запиши словосочетания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HP</cp:lastModifiedBy>
  <cp:revision>91</cp:revision>
  <dcterms:created xsi:type="dcterms:W3CDTF">2016-02-02T18:37:03Z</dcterms:created>
  <dcterms:modified xsi:type="dcterms:W3CDTF">2018-04-28T08:03:08Z</dcterms:modified>
</cp:coreProperties>
</file>