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2" r:id="rId5"/>
    <p:sldId id="265" r:id="rId6"/>
    <p:sldId id="261" r:id="rId7"/>
    <p:sldId id="260" r:id="rId8"/>
    <p:sldId id="258" r:id="rId9"/>
    <p:sldId id="267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58417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Педагогический совет 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420888"/>
            <a:ext cx="7992888" cy="388843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формировании внутренней системы оценки качества образования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МБУ «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Киришский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центр МППС»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апреля 2019</a:t>
            </a:r>
            <a:endParaRPr lang="ru-RU" sz="19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0"/>
            <a:ext cx="8424936" cy="90872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Задачи и результаты регионального проекта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1.2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Внедрена в Ленинградской области</a:t>
            </a:r>
            <a:r>
              <a:rPr lang="ru-RU" sz="29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целевая модель информационно-просветительской поддержки родителей, включающая создание, в том числе в дошкольных образовательных и общеобразовательных организациях, консультационных центров, обеспечивающих получение родителями детей дошкольного возраста методической, психолого-педагогической, в том числе диагностической и консультативной, помощи на безвозмездной основе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620687"/>
            <a:ext cx="4041775" cy="1152129"/>
          </a:xfrm>
        </p:spPr>
        <p:txBody>
          <a:bodyPr/>
          <a:lstStyle/>
          <a:p>
            <a:r>
              <a:rPr lang="ru-RU" sz="2000" dirty="0" smtClean="0"/>
              <a:t>Характеристика результата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499993" y="1412776"/>
            <a:ext cx="4392488" cy="49685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концу 2021 года целевая модель реализована в Ленинградской области, в том числе достигнуты показатели эффективности реализации целевой модели через создание и поддержку деятельности консультационных центров, обеспечивающих получение родителями детей дошкольного возраста методической, психолого-педагогической, в том числе диагностической и консультативной, помощи на безвозмездной основе.</a:t>
            </a:r>
          </a:p>
          <a:p>
            <a:pPr>
              <a:buNone/>
            </a:pPr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и апробация </a:t>
            </a:r>
            <a:r>
              <a:rPr lang="ru-RU" sz="29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пилотных</a:t>
            </a:r>
            <a:r>
              <a:rPr lang="ru-RU" sz="29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моделей поддержки семей проведена с учетом опыта некоммерческих организаций и привлечения частных инвестиций. </a:t>
            </a:r>
          </a:p>
          <a:p>
            <a:pPr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906115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Наименование задачи, результата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304255"/>
          </a:xfrm>
        </p:spPr>
        <p:txBody>
          <a:bodyPr>
            <a:normAutofit/>
          </a:bodyPr>
          <a:lstStyle/>
          <a:p>
            <a:r>
              <a:rPr lang="ru-RU" dirty="0" smtClean="0"/>
              <a:t>Документ</a:t>
            </a:r>
            <a:endParaRPr lang="ru-RU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755576" y="2276872"/>
            <a:ext cx="7992888" cy="266429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 ПРЕЗИДЕНТА РФ ОТ 7 МАЯ 2018 ГОДА № 204 </a:t>
            </a:r>
          </a:p>
          <a:p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НАЦИОНАЛЬНЫХ ЦЕЛЯХ И СТРАТЕГИЧЕСКИХ </a:t>
            </a:r>
          </a:p>
          <a:p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ЗАДАЧАХ  РАЗВИТИЯ РОССИЙСКОЙ ФЕДЕРАЦИИ </a:t>
            </a:r>
          </a:p>
          <a:p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ПЕРИОД ДО 2024 ГОДА»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Текущая работа 2018-2019\cf2aaef9603f39f2a4bbd8d7f368fd2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26293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user\Desktop\Текущая работа 2018-2019\На педсовет\14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38" y="260648"/>
            <a:ext cx="9120762" cy="6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положения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Наименование национального проекта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Краткое наименование регионального проекта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«Поддержка семей, имеющих детей»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начала и окончания проекта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ноября 2018 г. –31 декабря 2024 г.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170080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 А С П О Р Т</a:t>
            </a:r>
            <a: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регионального проекта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«Поддержка семей, имеющих детей»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dirty="0" smtClean="0"/>
              <a:t> 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Цель и показатели регионального проекта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повышения компетентности родителей обучающихся в вопросах образования и воспитания, в том числе для раннего развития детей в возрасте до трех лет путем предоставления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188640"/>
          <a:ext cx="9143998" cy="6566665"/>
        </p:xfrm>
        <a:graphic>
          <a:graphicData uri="http://schemas.openxmlformats.org/drawingml/2006/table">
            <a:tbl>
              <a:tblPr/>
              <a:tblGrid>
                <a:gridCol w="390770"/>
                <a:gridCol w="2607265"/>
                <a:gridCol w="974360"/>
                <a:gridCol w="743620"/>
                <a:gridCol w="720080"/>
                <a:gridCol w="720080"/>
                <a:gridCol w="648072"/>
                <a:gridCol w="576064"/>
                <a:gridCol w="599365"/>
                <a:gridCol w="582161"/>
                <a:gridCol w="582161"/>
              </a:tblGrid>
              <a:tr h="355012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№ 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Тип показателя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Базовое значение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Период, год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Значение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Дата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2019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2020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2021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2022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2023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2024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8179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9297" marR="9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Количество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родителей, в том числе с привлечением некоммерческих организаций (далее – НКО), нарастающим итогом с 2019 года, тыс. единиц 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Arial Unicode MS"/>
                        </a:rPr>
                        <a:t>Основной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140.000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 января 2018 г.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146000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153500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161000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168500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176000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183500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274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9297" marR="9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Доля граждан, положительно оценивших качество услуг психолого-педагогической, методической и консультативной помощи, от общего числа обратившихся за получением услуги, % 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Arial Unicode MS"/>
                        </a:rPr>
                        <a:t>Основной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 января 2018 г.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73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76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79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82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85</a:t>
                      </a:r>
                    </a:p>
                  </a:txBody>
                  <a:tcPr marL="9297" marR="9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548681"/>
            <a:ext cx="3394720" cy="100811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Наименование задачи, результата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1340768"/>
            <a:ext cx="3322712" cy="53285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6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pPr>
              <a:buNone/>
            </a:pPr>
            <a:r>
              <a:rPr lang="ru-RU" sz="6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условий для раннего развития детей в возрасте до трех лет, реализация программы психолого-педагогической, методической и консультативной помощи родителям детей, получающих дошкольное образование в семье</a:t>
            </a:r>
          </a:p>
          <a:p>
            <a:pPr>
              <a:buNone/>
            </a:pPr>
            <a:r>
              <a:rPr lang="ru-RU" sz="6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6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1.1</a:t>
            </a:r>
          </a:p>
          <a:p>
            <a:pPr>
              <a:buNone/>
            </a:pPr>
            <a:r>
              <a:rPr lang="ru-RU" sz="6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менее 183 500 родителей (законных представителей) детей получили услуги психолого-педагогической, методической и консультативной помощи, а также оказана поддержка гражданам, желающим принять на воспитание в свои семьи детей, оставшихся без попечения родителей</a:t>
            </a:r>
          </a:p>
          <a:p>
            <a:pPr>
              <a:buNone/>
            </a:pPr>
            <a:r>
              <a:rPr lang="ru-RU" sz="3300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476673"/>
            <a:ext cx="4041775" cy="720080"/>
          </a:xfrm>
        </p:spPr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</a:rPr>
              <a:t>Характеристика результата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3707905" y="836712"/>
            <a:ext cx="5328592" cy="561662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Основным результатом проекта является удовлетворение потребности родителей (законных представителей) в саморазвитии по вопросам образования и воспитания детей, в том числе родителей детей, получающих дошкольное образование в семье.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 будет достигнут за счет реализации программы психолого-педагогической, методической и консультативной помощи родителям (законных представителей) через предоставление указанным категориям граждан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 (далее – услуги). К 2024 году не менее 75% родителей (законных представителей) детей получат услуги психолого-педагогической, методической и консультативной помощи, а также будет оказана поддержка гражданам, желающим принять на воспитание в свои семьи детей, оставшихся без попечения родителей (нарастающим итогом начиная с 2019 года). </a:t>
            </a:r>
          </a:p>
          <a:p>
            <a:pPr algn="just">
              <a:buNone/>
            </a:pP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0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Задачи и результаты регионального проекта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16632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услуг предполагается через сеть некоммерческих организаций и иных организаций, в том числе государственных, муниципальных, социально-ориентированных некоммерческих организаций, организаций, реализующих функции территориальных центров социальной помощи семье и детям, центров психолого-педагогической помощи населению. С учетом целевой модели информационно-просветительской поддержки родителей к 2019 году будут сформированы содержание и требования к услугам, а также с учетом критериев оценки качества оказания общественно полезных услуг, утвержденных постановлением Правительства Российской Федерации от 27 октября 2016 г. № 1096 будут сформированы критерии оценки качества оказания услуг.</a:t>
            </a:r>
          </a:p>
          <a:p>
            <a:pPr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со сформированными содержанием, требованиями и критериями оценки качества услуг запланирован ежегодный отбор организаций на получение грантов в форме субсидий на поддержку развития деятельности по информационно-просветительской поддержке родителей в регионах.</a:t>
            </a:r>
          </a:p>
          <a:p>
            <a:pPr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Будут заключены соглашения о предоставлении грантов в форме субсидий в целях оказания услуг, проведен мониторинг оказания услуг и оценка достижения показателей и качества оказанных услуг.</a:t>
            </a:r>
          </a:p>
        </p:txBody>
      </p:sp>
    </p:spTree>
    <p:extLst>
      <p:ext uri="{BB962C8B-B14F-4D97-AF65-F5344CB8AC3E}">
        <p14:creationId xmlns:p14="http://schemas.microsoft.com/office/powerpoint/2010/main" val="25808626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670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Calibri</vt:lpstr>
      <vt:lpstr>Times New Roman</vt:lpstr>
      <vt:lpstr>Тема Office</vt:lpstr>
      <vt:lpstr>Педагогический совет </vt:lpstr>
      <vt:lpstr>Документ</vt:lpstr>
      <vt:lpstr>Презентация PowerPoint</vt:lpstr>
      <vt:lpstr>Презентация PowerPoint</vt:lpstr>
      <vt:lpstr>      П А С П О Р Т регионального проекта  «Поддержка семей, имеющих детей»   </vt:lpstr>
      <vt:lpstr>    2. Цель и показатели регионального проекта  </vt:lpstr>
      <vt:lpstr>Презентация PowerPoint</vt:lpstr>
      <vt:lpstr> </vt:lpstr>
      <vt:lpstr>Презентация PowerPoint</vt:lpstr>
      <vt:lpstr>3. Задачи и результаты регионального проекта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</cp:revision>
  <dcterms:created xsi:type="dcterms:W3CDTF">2019-04-08T08:05:40Z</dcterms:created>
  <dcterms:modified xsi:type="dcterms:W3CDTF">2019-04-10T13:14:50Z</dcterms:modified>
</cp:coreProperties>
</file>